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media/image2.jpeg" ContentType="image/jpeg"/>
  <Override PartName="/ppt/media/image3.jpeg" ContentType="image/jpeg"/>
  <Override PartName="/ppt/theme/theme2.xml" ContentType="application/vnd.openxmlformats-officedocument.theme+xml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media/image41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Calibri"/>
      </a:defRPr>
    </a:lvl1pPr>
    <a:lvl2pPr indent="228600" latinLnBrk="0">
      <a:defRPr sz="1200">
        <a:latin typeface="+mn-lt"/>
        <a:ea typeface="+mn-ea"/>
        <a:cs typeface="+mn-cs"/>
        <a:sym typeface="Calibri"/>
      </a:defRPr>
    </a:lvl2pPr>
    <a:lvl3pPr indent="457200" latinLnBrk="0">
      <a:defRPr sz="1200">
        <a:latin typeface="+mn-lt"/>
        <a:ea typeface="+mn-ea"/>
        <a:cs typeface="+mn-cs"/>
        <a:sym typeface="Calibri"/>
      </a:defRPr>
    </a:lvl3pPr>
    <a:lvl4pPr indent="685800" latinLnBrk="0">
      <a:defRPr sz="1200">
        <a:latin typeface="+mn-lt"/>
        <a:ea typeface="+mn-ea"/>
        <a:cs typeface="+mn-cs"/>
        <a:sym typeface="Calibri"/>
      </a:defRPr>
    </a:lvl4pPr>
    <a:lvl5pPr indent="914400" latinLnBrk="0">
      <a:defRPr sz="1200">
        <a:latin typeface="+mn-lt"/>
        <a:ea typeface="+mn-ea"/>
        <a:cs typeface="+mn-cs"/>
        <a:sym typeface="Calibri"/>
      </a:defRPr>
    </a:lvl5pPr>
    <a:lvl6pPr indent="1143000" latinLnBrk="0">
      <a:defRPr sz="1200">
        <a:latin typeface="+mn-lt"/>
        <a:ea typeface="+mn-ea"/>
        <a:cs typeface="+mn-cs"/>
        <a:sym typeface="Calibri"/>
      </a:defRPr>
    </a:lvl6pPr>
    <a:lvl7pPr indent="1371600" latinLnBrk="0">
      <a:defRPr sz="1200">
        <a:latin typeface="+mn-lt"/>
        <a:ea typeface="+mn-ea"/>
        <a:cs typeface="+mn-cs"/>
        <a:sym typeface="Calibri"/>
      </a:defRPr>
    </a:lvl7pPr>
    <a:lvl8pPr indent="1600200" latinLnBrk="0">
      <a:defRPr sz="1200">
        <a:latin typeface="+mn-lt"/>
        <a:ea typeface="+mn-ea"/>
        <a:cs typeface="+mn-cs"/>
        <a:sym typeface="Calibri"/>
      </a:defRPr>
    </a:lvl8pPr>
    <a:lvl9pPr indent="1828800" latinLnBrk="0">
      <a:defRPr sz="1200">
        <a:latin typeface="+mn-lt"/>
        <a:ea typeface="+mn-ea"/>
        <a:cs typeface="+mn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1.jpeg" descr="9.22背景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445" y="-1906"/>
            <a:ext cx="12200891" cy="6861811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Shape 1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image2.jpeg" descr="ppt5"/>
          <p:cNvPicPr>
            <a:picLocks noChangeAspect="1"/>
          </p:cNvPicPr>
          <p:nvPr/>
        </p:nvPicPr>
        <p:blipFill>
          <a:blip r:embed="rId2">
            <a:extLst/>
          </a:blip>
          <a:srcRect l="0" t="20507" r="0" b="0"/>
          <a:stretch>
            <a:fillRect/>
          </a:stretch>
        </p:blipFill>
        <p:spPr>
          <a:xfrm>
            <a:off x="-9526" y="5776486"/>
            <a:ext cx="12201526" cy="1159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13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65456" y="365125"/>
            <a:ext cx="1988345" cy="132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697" y="6055481"/>
            <a:ext cx="1320956" cy="445308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16" name="Shape 116"/>
          <p:cNvSpPr/>
          <p:nvPr>
            <p:ph type="body" sz="half" idx="1"/>
          </p:nvPr>
        </p:nvSpPr>
        <p:spPr>
          <a:xfrm>
            <a:off x="5183187" y="987425"/>
            <a:ext cx="6170613" cy="4721999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7" name="Shape 117"/>
          <p:cNvSpPr/>
          <p:nvPr>
            <p:ph type="body" sz="quarter" idx="13"/>
          </p:nvPr>
        </p:nvSpPr>
        <p:spPr>
          <a:xfrm>
            <a:off x="839787" y="2057400"/>
            <a:ext cx="3932238" cy="365202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118" name="Shape 1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image2.jpeg" descr="ppt5"/>
          <p:cNvPicPr>
            <a:picLocks noChangeAspect="1"/>
          </p:cNvPicPr>
          <p:nvPr/>
        </p:nvPicPr>
        <p:blipFill>
          <a:blip r:embed="rId2">
            <a:extLst/>
          </a:blip>
          <a:srcRect l="0" t="20507" r="0" b="0"/>
          <a:stretch>
            <a:fillRect/>
          </a:stretch>
        </p:blipFill>
        <p:spPr>
          <a:xfrm>
            <a:off x="-9526" y="5776486"/>
            <a:ext cx="12201526" cy="1159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26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65456" y="365125"/>
            <a:ext cx="1988345" cy="132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27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697" y="6055481"/>
            <a:ext cx="1320956" cy="445308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129" name="Shape 129"/>
          <p:cNvSpPr/>
          <p:nvPr>
            <p:ph type="pic" sz="half" idx="13"/>
          </p:nvPr>
        </p:nvSpPr>
        <p:spPr>
          <a:xfrm>
            <a:off x="5183187" y="987425"/>
            <a:ext cx="6170613" cy="4721999"/>
          </a:xfrm>
          <a:prstGeom prst="rect">
            <a:avLst/>
          </a:prstGeom>
        </p:spPr>
        <p:txBody>
          <a:bodyPr lIns="91439" rIns="91439"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xfrm>
            <a:off x="839787" y="2057400"/>
            <a:ext cx="3932239" cy="365202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1" name="Shape 13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image2.jpeg" descr="ppt5"/>
          <p:cNvPicPr>
            <a:picLocks noChangeAspect="1"/>
          </p:cNvPicPr>
          <p:nvPr/>
        </p:nvPicPr>
        <p:blipFill>
          <a:blip r:embed="rId2">
            <a:extLst/>
          </a:blip>
          <a:srcRect l="0" t="20507" r="0" b="0"/>
          <a:stretch>
            <a:fillRect/>
          </a:stretch>
        </p:blipFill>
        <p:spPr>
          <a:xfrm>
            <a:off x="-9526" y="5776486"/>
            <a:ext cx="12201526" cy="1159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39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65456" y="365125"/>
            <a:ext cx="1988345" cy="132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40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697" y="6055481"/>
            <a:ext cx="1320956" cy="445308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Shape 1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42" name="Shape 142"/>
          <p:cNvSpPr/>
          <p:nvPr>
            <p:ph type="body" idx="1"/>
          </p:nvPr>
        </p:nvSpPr>
        <p:spPr>
          <a:xfrm>
            <a:off x="838200" y="1825625"/>
            <a:ext cx="10515600" cy="373612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image2.jpeg" descr="ppt5"/>
          <p:cNvPicPr>
            <a:picLocks noChangeAspect="1"/>
          </p:cNvPicPr>
          <p:nvPr/>
        </p:nvPicPr>
        <p:blipFill>
          <a:blip r:embed="rId2">
            <a:extLst/>
          </a:blip>
          <a:srcRect l="0" t="20507" r="0" b="0"/>
          <a:stretch>
            <a:fillRect/>
          </a:stretch>
        </p:blipFill>
        <p:spPr>
          <a:xfrm>
            <a:off x="0" y="5698273"/>
            <a:ext cx="12201526" cy="1159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1" name="image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58697" y="6055481"/>
            <a:ext cx="1320956" cy="4453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52" name="image3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546431" y="375286"/>
            <a:ext cx="1988345" cy="1325563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Shape 153"/>
          <p:cNvSpPr/>
          <p:nvPr>
            <p:ph type="title"/>
          </p:nvPr>
        </p:nvSpPr>
        <p:spPr>
          <a:xfrm>
            <a:off x="1019175" y="375284"/>
            <a:ext cx="10515600" cy="1325564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4" name="Shape 15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xfrm>
            <a:off x="2416968" y="732234"/>
            <a:ext cx="7358064" cy="1455540"/>
          </a:xfrm>
          <a:prstGeom prst="rect">
            <a:avLst/>
          </a:prstGeom>
        </p:spPr>
        <p:txBody>
          <a:bodyPr lIns="35718" tIns="35718" rIns="35718" bIns="35718" anchor="b">
            <a:noAutofit/>
          </a:bodyPr>
          <a:lstStyle>
            <a:lvl1pPr algn="ctr" defTabSz="258960">
              <a:lnSpc>
                <a:spcPct val="100000"/>
              </a:lnSpc>
              <a:defRPr sz="34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xfrm>
            <a:off x="2416968" y="2214562"/>
            <a:ext cx="7358064" cy="500063"/>
          </a:xfrm>
          <a:prstGeom prst="rect">
            <a:avLst/>
          </a:prstGeom>
        </p:spPr>
        <p:txBody>
          <a:bodyPr lIns="35718" tIns="35718" rIns="35718" bIns="35718"/>
          <a:lstStyle>
            <a:lvl1pPr marL="0" indent="0" algn="ctr" defTabSz="25896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marL="0" indent="0" algn="ctr" defTabSz="25896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marL="0" indent="0" algn="ctr" defTabSz="25896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marL="0" indent="0" algn="ctr" defTabSz="25896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marL="0" indent="0" algn="ctr" defTabSz="258960">
              <a:lnSpc>
                <a:spcPct val="100000"/>
              </a:lnSpc>
              <a:spcBef>
                <a:spcPts val="0"/>
              </a:spcBef>
              <a:buSzTx/>
              <a:buFontTx/>
              <a:buNone/>
              <a:defRPr sz="12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63" name="Shape 163"/>
          <p:cNvSpPr/>
          <p:nvPr>
            <p:ph type="sldNum" sz="quarter" idx="2"/>
          </p:nvPr>
        </p:nvSpPr>
        <p:spPr>
          <a:xfrm>
            <a:off x="6011366" y="4071937"/>
            <a:ext cx="160338" cy="160338"/>
          </a:xfrm>
          <a:prstGeom prst="rect">
            <a:avLst/>
          </a:prstGeom>
        </p:spPr>
        <p:txBody>
          <a:bodyPr lIns="35718" tIns="35718" rIns="35718" bIns="35718" anchor="t"/>
          <a:lstStyle>
            <a:lvl1pPr algn="ctr" defTabSz="258960">
              <a:defRPr sz="6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2.jpeg" descr="ppt5"/>
          <p:cNvPicPr>
            <a:picLocks noChangeAspect="1"/>
          </p:cNvPicPr>
          <p:nvPr/>
        </p:nvPicPr>
        <p:blipFill>
          <a:blip r:embed="rId2">
            <a:extLst/>
          </a:blip>
          <a:srcRect l="0" t="20507" r="0" b="0"/>
          <a:stretch>
            <a:fillRect/>
          </a:stretch>
        </p:blipFill>
        <p:spPr>
          <a:xfrm>
            <a:off x="-9526" y="5776486"/>
            <a:ext cx="12201526" cy="1159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65456" y="365125"/>
            <a:ext cx="1988345" cy="132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4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697" y="6055481"/>
            <a:ext cx="1320956" cy="445308"/>
          </a:xfrm>
          <a:prstGeom prst="rect">
            <a:avLst/>
          </a:prstGeom>
          <a:ln w="12700">
            <a:miter lim="400000"/>
          </a:ln>
        </p:spPr>
      </p:pic>
      <p:sp>
        <p:nvSpPr>
          <p:cNvPr id="25" name="Shape 25"/>
          <p:cNvSpPr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26" name="Shape 26"/>
          <p:cNvSpPr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7" name="Shape 2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2.jpeg" descr="ppt5"/>
          <p:cNvPicPr>
            <a:picLocks noChangeAspect="1"/>
          </p:cNvPicPr>
          <p:nvPr/>
        </p:nvPicPr>
        <p:blipFill>
          <a:blip r:embed="rId2">
            <a:extLst/>
          </a:blip>
          <a:srcRect l="0" t="20507" r="0" b="0"/>
          <a:stretch>
            <a:fillRect/>
          </a:stretch>
        </p:blipFill>
        <p:spPr>
          <a:xfrm>
            <a:off x="-9526" y="5776486"/>
            <a:ext cx="12201526" cy="1159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43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65456" y="365125"/>
            <a:ext cx="1988345" cy="132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697" y="6055481"/>
            <a:ext cx="1320956" cy="445308"/>
          </a:xfrm>
          <a:prstGeom prst="rect">
            <a:avLst/>
          </a:prstGeom>
          <a:ln w="12700">
            <a:miter lim="400000"/>
          </a:ln>
        </p:spPr>
      </p:pic>
      <p:sp>
        <p:nvSpPr>
          <p:cNvPr id="45" name="Shape 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xfrm>
            <a:off x="838200" y="1825625"/>
            <a:ext cx="10515600" cy="3736124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7" name="Shape 4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2.jpeg" descr="ppt5"/>
          <p:cNvPicPr>
            <a:picLocks noChangeAspect="1"/>
          </p:cNvPicPr>
          <p:nvPr/>
        </p:nvPicPr>
        <p:blipFill>
          <a:blip r:embed="rId2">
            <a:extLst/>
          </a:blip>
          <a:srcRect l="0" t="20507" r="0" b="0"/>
          <a:stretch>
            <a:fillRect/>
          </a:stretch>
        </p:blipFill>
        <p:spPr>
          <a:xfrm>
            <a:off x="-9526" y="5776486"/>
            <a:ext cx="12201526" cy="1159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55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65456" y="365125"/>
            <a:ext cx="1988345" cy="132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56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697" y="6055481"/>
            <a:ext cx="1320956" cy="445308"/>
          </a:xfrm>
          <a:prstGeom prst="rect">
            <a:avLst/>
          </a:prstGeom>
          <a:ln w="12700">
            <a:miter lim="400000"/>
          </a:ln>
        </p:spPr>
      </p:pic>
      <p:sp>
        <p:nvSpPr>
          <p:cNvPr id="57" name="Shape 57"/>
          <p:cNvSpPr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Shape 58"/>
          <p:cNvSpPr/>
          <p:nvPr>
            <p:ph type="body" sz="quarter" idx="1"/>
          </p:nvPr>
        </p:nvSpPr>
        <p:spPr>
          <a:xfrm>
            <a:off x="831850" y="4589462"/>
            <a:ext cx="10430882" cy="1041904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hape 59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image2.jpeg" descr="ppt5"/>
          <p:cNvPicPr>
            <a:picLocks noChangeAspect="1"/>
          </p:cNvPicPr>
          <p:nvPr/>
        </p:nvPicPr>
        <p:blipFill>
          <a:blip r:embed="rId2">
            <a:extLst/>
          </a:blip>
          <a:srcRect l="0" t="20507" r="0" b="0"/>
          <a:stretch>
            <a:fillRect/>
          </a:stretch>
        </p:blipFill>
        <p:spPr>
          <a:xfrm>
            <a:off x="-9526" y="5776486"/>
            <a:ext cx="12201526" cy="1159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67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65456" y="365125"/>
            <a:ext cx="1988345" cy="132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68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697" y="6055481"/>
            <a:ext cx="1320956" cy="445308"/>
          </a:xfrm>
          <a:prstGeom prst="rect">
            <a:avLst/>
          </a:prstGeom>
          <a:ln w="12700">
            <a:miter lim="400000"/>
          </a:ln>
        </p:spPr>
      </p:pic>
      <p:sp>
        <p:nvSpPr>
          <p:cNvPr id="69" name="Shape 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0" name="Shape 70"/>
          <p:cNvSpPr/>
          <p:nvPr>
            <p:ph type="body" sz="half" idx="1"/>
          </p:nvPr>
        </p:nvSpPr>
        <p:spPr>
          <a:xfrm>
            <a:off x="838200" y="1825625"/>
            <a:ext cx="5094250" cy="3850346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1" name="Shape 7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2.jpeg" descr="ppt5"/>
          <p:cNvPicPr>
            <a:picLocks noChangeAspect="1"/>
          </p:cNvPicPr>
          <p:nvPr/>
        </p:nvPicPr>
        <p:blipFill>
          <a:blip r:embed="rId2">
            <a:extLst/>
          </a:blip>
          <a:srcRect l="0" t="20507" r="0" b="0"/>
          <a:stretch>
            <a:fillRect/>
          </a:stretch>
        </p:blipFill>
        <p:spPr>
          <a:xfrm>
            <a:off x="-9526" y="5776486"/>
            <a:ext cx="12201526" cy="1159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79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65456" y="365125"/>
            <a:ext cx="1988345" cy="132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80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697" y="6055481"/>
            <a:ext cx="1320956" cy="445308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2" name="Shape 82"/>
          <p:cNvSpPr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hape 83"/>
          <p:cNvSpPr/>
          <p:nvPr>
            <p:ph type="body" sz="quarter" idx="13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image2.jpeg" descr="ppt5"/>
          <p:cNvPicPr>
            <a:picLocks noChangeAspect="1"/>
          </p:cNvPicPr>
          <p:nvPr/>
        </p:nvPicPr>
        <p:blipFill>
          <a:blip r:embed="rId2">
            <a:extLst/>
          </a:blip>
          <a:srcRect l="0" t="20507" r="0" b="0"/>
          <a:stretch>
            <a:fillRect/>
          </a:stretch>
        </p:blipFill>
        <p:spPr>
          <a:xfrm>
            <a:off x="-9526" y="5776486"/>
            <a:ext cx="12201526" cy="1159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92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65456" y="365125"/>
            <a:ext cx="1988345" cy="132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93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697" y="6055481"/>
            <a:ext cx="1320956" cy="445308"/>
          </a:xfrm>
          <a:prstGeom prst="rect">
            <a:avLst/>
          </a:prstGeom>
          <a:ln w="12700">
            <a:miter lim="400000"/>
          </a:ln>
        </p:spPr>
      </p:pic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image2.jpeg" descr="ppt5"/>
          <p:cNvPicPr>
            <a:picLocks noChangeAspect="1"/>
          </p:cNvPicPr>
          <p:nvPr/>
        </p:nvPicPr>
        <p:blipFill>
          <a:blip r:embed="rId2">
            <a:extLst/>
          </a:blip>
          <a:srcRect l="0" t="20507" r="0" b="0"/>
          <a:stretch>
            <a:fillRect/>
          </a:stretch>
        </p:blipFill>
        <p:spPr>
          <a:xfrm>
            <a:off x="-9526" y="5776486"/>
            <a:ext cx="12201526" cy="1159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65456" y="365125"/>
            <a:ext cx="1988345" cy="132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697" y="6055481"/>
            <a:ext cx="1320956" cy="445308"/>
          </a:xfrm>
          <a:prstGeom prst="rect">
            <a:avLst/>
          </a:prstGeom>
          <a:ln w="12700">
            <a:miter lim="400000"/>
          </a:ln>
        </p:spPr>
      </p:pic>
      <p:sp>
        <p:nvSpPr>
          <p:cNvPr id="105" name="Shape 10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slideLayout" Target="../slideLayouts/slideLayout1.xml"/><Relationship Id="rId6" Type="http://schemas.openxmlformats.org/officeDocument/2006/relationships/slideLayout" Target="../slideLayouts/slideLayout2.xml"/><Relationship Id="rId7" Type="http://schemas.openxmlformats.org/officeDocument/2006/relationships/slideLayout" Target="../slideLayouts/slideLayout3.xml"/><Relationship Id="rId8" Type="http://schemas.openxmlformats.org/officeDocument/2006/relationships/slideLayout" Target="../slideLayouts/slideLayout4.xml"/><Relationship Id="rId9" Type="http://schemas.openxmlformats.org/officeDocument/2006/relationships/slideLayout" Target="../slideLayouts/slideLayout5.xml"/><Relationship Id="rId10" Type="http://schemas.openxmlformats.org/officeDocument/2006/relationships/slideLayout" Target="../slideLayouts/slideLayout6.xml"/><Relationship Id="rId11" Type="http://schemas.openxmlformats.org/officeDocument/2006/relationships/slideLayout" Target="../slideLayouts/slideLayout7.xml"/><Relationship Id="rId12" Type="http://schemas.openxmlformats.org/officeDocument/2006/relationships/slideLayout" Target="../slideLayouts/slideLayout8.xml"/><Relationship Id="rId13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11.xml"/><Relationship Id="rId16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jpeg" descr="ppt5"/>
          <p:cNvPicPr>
            <a:picLocks noChangeAspect="1"/>
          </p:cNvPicPr>
          <p:nvPr/>
        </p:nvPicPr>
        <p:blipFill>
          <a:blip r:embed="rId2">
            <a:extLst/>
          </a:blip>
          <a:srcRect l="0" t="20507" r="0" b="0"/>
          <a:stretch>
            <a:fillRect/>
          </a:stretch>
        </p:blipFill>
        <p:spPr>
          <a:xfrm>
            <a:off x="-9526" y="5776486"/>
            <a:ext cx="12201526" cy="1159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" name="image3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365456" y="365125"/>
            <a:ext cx="1988345" cy="132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" name="image4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8697" y="6055481"/>
            <a:ext cx="1320956" cy="445308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Shape 5"/>
          <p:cNvSpPr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hape 7"/>
          <p:cNvSpPr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5"/>
    <p:sldLayoutId id="2147483650" r:id="rId6"/>
    <p:sldLayoutId id="2147483651" r:id="rId7"/>
    <p:sldLayoutId id="2147483652" r:id="rId8"/>
    <p:sldLayoutId id="2147483653" r:id="rId9"/>
    <p:sldLayoutId id="2147483654" r:id="rId10"/>
    <p:sldLayoutId id="2147483655" r:id="rId11"/>
    <p:sldLayoutId id="2147483656" r:id="rId12"/>
    <p:sldLayoutId id="2147483657" r:id="rId13"/>
    <p:sldLayoutId id="2147483658" r:id="rId14"/>
    <p:sldLayoutId id="2147483659" r:id="rId15"/>
    <p:sldLayoutId id="2147483660" r:id="rId16"/>
    <p:sldLayoutId id="2147483661" r:id="rId17"/>
    <p:sldLayoutId id="2147483662" r:id="rId1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ln>
            <a:noFill/>
          </a:ln>
          <a:solidFill>
            <a:srgbClr val="000000"/>
          </a:solidFill>
          <a:uFillTx/>
          <a:latin typeface="Calibri Light"/>
          <a:ea typeface="Calibri Light"/>
          <a:cs typeface="Calibri Light"/>
          <a:sym typeface="Calibri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gif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Relationship Id="rId3" Type="http://schemas.openxmlformats.org/officeDocument/2006/relationships/image" Target="../media/image8.png"/><Relationship Id="rId4" Type="http://schemas.openxmlformats.org/officeDocument/2006/relationships/image" Target="../media/image1.jpeg"/><Relationship Id="rId5" Type="http://schemas.openxmlformats.org/officeDocument/2006/relationships/image" Target="../media/image2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eg"/><Relationship Id="rId3" Type="http://schemas.openxmlformats.org/officeDocument/2006/relationships/image" Target="../media/image9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tif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1.jpeg"/><Relationship Id="rId6" Type="http://schemas.openxmlformats.org/officeDocument/2006/relationships/image" Target="../media/image2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png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1.jpeg"/><Relationship Id="rId6" Type="http://schemas.openxmlformats.org/officeDocument/2006/relationships/image" Target="../media/image2.png"/><Relationship Id="rId7" Type="http://schemas.openxmlformats.org/officeDocument/2006/relationships/image" Target="../media/image1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3" Type="http://schemas.openxmlformats.org/officeDocument/2006/relationships/image" Target="../media/image9.jpe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7" Type="http://schemas.openxmlformats.org/officeDocument/2006/relationships/image" Target="../media/image15.png"/><Relationship Id="rId8" Type="http://schemas.openxmlformats.org/officeDocument/2006/relationships/image" Target="../media/image16.png"/><Relationship Id="rId9" Type="http://schemas.openxmlformats.org/officeDocument/2006/relationships/image" Target="../media/image10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1.jpe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jpe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image" Target="../media/image12.jpeg"/><Relationship Id="rId6" Type="http://schemas.openxmlformats.org/officeDocument/2006/relationships/image" Target="../media/image22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jpe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image" Target="../media/image14.jpeg"/><Relationship Id="rId4" Type="http://schemas.openxmlformats.org/officeDocument/2006/relationships/image" Target="../media/image11.png"/><Relationship Id="rId5" Type="http://schemas.openxmlformats.org/officeDocument/2006/relationships/image" Target="../media/image4.jpe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eg"/><Relationship Id="rId3" Type="http://schemas.openxmlformats.org/officeDocument/2006/relationships/image" Target="../media/image16.jpeg"/><Relationship Id="rId4" Type="http://schemas.openxmlformats.org/officeDocument/2006/relationships/image" Target="../media/image1.png"/><Relationship Id="rId5" Type="http://schemas.openxmlformats.org/officeDocument/2006/relationships/image" Target="../media/image1.jpeg"/><Relationship Id="rId6" Type="http://schemas.openxmlformats.org/officeDocument/2006/relationships/image" Target="../media/image2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Relationship Id="rId4" Type="http://schemas.openxmlformats.org/officeDocument/2006/relationships/image" Target="../media/image1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jpeg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hyperlink" Target="http://www.FreeSWITCH.org.cn" TargetMode="Externa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e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tif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png"/><Relationship Id="rId3" Type="http://schemas.openxmlformats.org/officeDocument/2006/relationships/image" Target="../media/image4.tif"/><Relationship Id="rId4" Type="http://schemas.openxmlformats.org/officeDocument/2006/relationships/image" Target="../media/image28.png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jpeg"/><Relationship Id="rId3" Type="http://schemas.openxmlformats.org/officeDocument/2006/relationships/image" Target="../media/image24.jpe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tif"/><Relationship Id="rId3" Type="http://schemas.openxmlformats.org/officeDocument/2006/relationships/image" Target="../media/image6.tif"/><Relationship Id="rId4" Type="http://schemas.openxmlformats.org/officeDocument/2006/relationships/image" Target="../media/image7.tif"/><Relationship Id="rId5" Type="http://schemas.openxmlformats.org/officeDocument/2006/relationships/image" Target="../media/image8.tif"/><Relationship Id="rId6" Type="http://schemas.openxmlformats.org/officeDocument/2006/relationships/image" Target="../media/image9.tif"/><Relationship Id="rId7" Type="http://schemas.openxmlformats.org/officeDocument/2006/relationships/image" Target="../media/image10.tif"/><Relationship Id="rId8" Type="http://schemas.openxmlformats.org/officeDocument/2006/relationships/image" Target="../media/image11.tif"/><Relationship Id="rId9" Type="http://schemas.openxmlformats.org/officeDocument/2006/relationships/image" Target="../media/image12.tif"/><Relationship Id="rId10" Type="http://schemas.openxmlformats.org/officeDocument/2006/relationships/image" Target="../media/image13.tif"/><Relationship Id="rId11" Type="http://schemas.openxmlformats.org/officeDocument/2006/relationships/image" Target="../media/image14.tif"/><Relationship Id="rId12" Type="http://schemas.openxmlformats.org/officeDocument/2006/relationships/image" Target="../media/image30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jpeg"/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tif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Relationship Id="rId3" Type="http://schemas.openxmlformats.org/officeDocument/2006/relationships/image" Target="../media/image1.png"/></Relationships>

</file>

<file path=ppt/slides/_rels/slide4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eg"/><Relationship Id="rId3" Type="http://schemas.openxmlformats.org/officeDocument/2006/relationships/image" Target="../media/image1.png"/></Relationships>

</file>

<file path=ppt/slides/_rels/slide4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2.png"/><Relationship Id="rId3" Type="http://schemas.openxmlformats.org/officeDocument/2006/relationships/image" Target="../media/image1.png"/></Relationships>

</file>

<file path=ppt/slides/_rels/slide4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eg"/><Relationship Id="rId3" Type="http://schemas.openxmlformats.org/officeDocument/2006/relationships/image" Target="../media/image1.png"/></Relationships>

</file>

<file path=ppt/slides/_rels/slide4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eg"/><Relationship Id="rId3" Type="http://schemas.openxmlformats.org/officeDocument/2006/relationships/image" Target="../media/image1.png"/></Relationships>

</file>

<file path=ppt/slides/_rels/slide4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jpeg"/><Relationship Id="rId3" Type="http://schemas.openxmlformats.org/officeDocument/2006/relationships/image" Target="../media/image1.png"/><Relationship Id="rId4" Type="http://schemas.openxmlformats.org/officeDocument/2006/relationships/image" Target="../media/image1.jpeg"/><Relationship Id="rId5" Type="http://schemas.openxmlformats.org/officeDocument/2006/relationships/image" Target="../media/image2.png"/></Relationships>

</file>

<file path=ppt/slides/_rels/slide4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3.png"/></Relationships>

</file>

<file path=ppt/slides/_rels/slide4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1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/Relationships>

</file>

<file path=ppt/slides/_rels/slide5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tif"/></Relationships>

</file>

<file path=ppt/slides/_rels/slide5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6.tif"/><Relationship Id="rId5" Type="http://schemas.openxmlformats.org/officeDocument/2006/relationships/image" Target="../media/image35.png"/><Relationship Id="rId6" Type="http://schemas.openxmlformats.org/officeDocument/2006/relationships/image" Target="../media/image1.png"/></Relationships>

</file>

<file path=ppt/slides/_rels/slide5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6.tif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
</file>

<file path=ppt/slides/_rels/slide5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6.tif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/Relationships>

</file>

<file path=ppt/slides/_rels/slide5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6.tif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1.png"/></Relationships>

</file>

<file path=ppt/slides/_rels/slide5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6.tif"/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1.jpeg"/><Relationship Id="rId8" Type="http://schemas.openxmlformats.org/officeDocument/2006/relationships/image" Target="../media/image2.png"/></Relationships>

</file>

<file path=ppt/slides/_rels/slide5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image" Target="../media/image1.jpeg"/><Relationship Id="rId3" Type="http://schemas.openxmlformats.org/officeDocument/2006/relationships/image" Target="../media/image2.png"/><Relationship Id="rId4" Type="http://schemas.openxmlformats.org/officeDocument/2006/relationships/image" Target="../media/image17.tif"/><Relationship Id="rId5" Type="http://schemas.openxmlformats.org/officeDocument/2006/relationships/image" Target="../media/image1.png"/></Relationships>

</file>

<file path=ppt/slides/_rels/slide5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tif"/><Relationship Id="rId3" Type="http://schemas.openxmlformats.org/officeDocument/2006/relationships/image" Target="../media/image1.png"/></Relationships>

</file>

<file path=ppt/slides/_rels/slide5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9.tif"/></Relationships>

</file>

<file path=ppt/slides/_rels/slide5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9.png"/><Relationship Id="rId3" Type="http://schemas.openxmlformats.org/officeDocument/2006/relationships/image" Target="../media/image1.jpeg"/><Relationship Id="rId4" Type="http://schemas.openxmlformats.org/officeDocument/2006/relationships/image" Target="../media/image2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6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tif"/></Relationships>

</file>

<file path=ppt/slides/_rels/slide6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jpeg"/></Relationships>

</file>

<file path=ppt/slides/_rels/slide6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0.png"/></Relationships>

</file>

<file path=ppt/slides/_rels/slide6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jpeg"/><Relationship Id="rId3" Type="http://schemas.openxmlformats.org/officeDocument/2006/relationships/image" Target="../media/image32.jpeg"/></Relationships>

</file>

<file path=ppt/slides/_rels/slide6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png"/><Relationship Id="rId3" Type="http://schemas.openxmlformats.org/officeDocument/2006/relationships/image" Target="../media/image1.png"/></Relationships>

</file>

<file path=ppt/slides/_rels/slide6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eg"/><Relationship Id="rId3" Type="http://schemas.openxmlformats.org/officeDocument/2006/relationships/image" Target="../media/image1.png"/></Relationships>

</file>

<file path=ppt/slides/_rels/slide6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eg"/><Relationship Id="rId3" Type="http://schemas.openxmlformats.org/officeDocument/2006/relationships/image" Target="../media/image1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35.jpeg"/><Relationship Id="rId5" Type="http://schemas.openxmlformats.org/officeDocument/2006/relationships/image" Target="../media/image44.png"/><Relationship Id="rId6" Type="http://schemas.openxmlformats.org/officeDocument/2006/relationships/image" Target="../media/image45.png"/></Relationships>

</file>

<file path=ppt/slides/_rels/slide7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jpeg"/></Relationships>

</file>

<file path=ppt/slides/_rels/slide7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6.png"/><Relationship Id="rId3" Type="http://schemas.openxmlformats.org/officeDocument/2006/relationships/image" Target="../media/image37.jpeg"/></Relationships>

</file>

<file path=ppt/slides/_rels/slide7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7.png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38.jpeg"/><Relationship Id="rId11" Type="http://schemas.openxmlformats.org/officeDocument/2006/relationships/image" Target="../media/image39.jpeg"/><Relationship Id="rId12" Type="http://schemas.openxmlformats.org/officeDocument/2006/relationships/image" Target="../media/image40.jpeg"/><Relationship Id="rId13" Type="http://schemas.openxmlformats.org/officeDocument/2006/relationships/image" Target="../media/image53.png"/><Relationship Id="rId14" Type="http://schemas.openxmlformats.org/officeDocument/2006/relationships/image" Target="../media/image1.png"/><Relationship Id="rId15" Type="http://schemas.openxmlformats.org/officeDocument/2006/relationships/image" Target="../media/image36.jpeg"/></Relationships>

</file>

<file path=ppt/slides/_rels/slide7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eg"/><Relationship Id="rId3" Type="http://schemas.openxmlformats.org/officeDocument/2006/relationships/image" Target="../media/image1.tif"/><Relationship Id="rId4" Type="http://schemas.openxmlformats.org/officeDocument/2006/relationships/image" Target="../media/image3.png"/></Relationships>

</file>

<file path=ppt/slides/_rels/slide7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Relationship Id="rId3" Type="http://schemas.openxmlformats.org/officeDocument/2006/relationships/image" Target="../media/image1.g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07754" y="1562100"/>
            <a:ext cx="1159868" cy="132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09107" y="1645046"/>
            <a:ext cx="2667239" cy="1159670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hape 198"/>
          <p:cNvSpPr/>
          <p:nvPr/>
        </p:nvSpPr>
        <p:spPr>
          <a:xfrm>
            <a:off x="3272368" y="3830501"/>
            <a:ext cx="2668747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AIX、Solaris、Tru64 UNIX</a:t>
            </a:r>
          </a:p>
        </p:txBody>
      </p:sp>
      <p:sp>
        <p:nvSpPr>
          <p:cNvPr id="199" name="Shape 199"/>
          <p:cNvSpPr/>
          <p:nvPr/>
        </p:nvSpPr>
        <p:spPr>
          <a:xfrm>
            <a:off x="6159501" y="3817801"/>
            <a:ext cx="3007518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2600"/>
                </a:solidFill>
              </a:defRPr>
            </a:lvl1pPr>
          </a:lstStyle>
          <a:p>
            <a:pPr/>
            <a:r>
              <a:t>Linux、PostgreSQL、C、PHP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9" grpId="3"/>
      <p:bldP build="whole" bldLvl="1" animBg="1" rev="0" advAuto="0" spid="197" grpId="1"/>
      <p:bldP build="whole" bldLvl="1" animBg="1" rev="0" advAuto="0" spid="198" grpId="2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asted-image.gif"/>
          <p:cNvPicPr>
            <a:picLocks noChangeAspect="1"/>
          </p:cNvPicPr>
          <p:nvPr/>
        </p:nvPicPr>
        <p:blipFill>
          <a:blip r:embed="rId2">
            <a:extLst/>
          </a:blip>
          <a:srcRect l="16079" t="1233" r="24163" b="29282"/>
          <a:stretch>
            <a:fillRect/>
          </a:stretch>
        </p:blipFill>
        <p:spPr>
          <a:xfrm>
            <a:off x="4801393" y="1845113"/>
            <a:ext cx="2589210" cy="17220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04738" y="-51186"/>
            <a:ext cx="12401476" cy="696037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19447" y="-106661"/>
            <a:ext cx="3108060" cy="310806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7" name="Group 207"/>
          <p:cNvGrpSpPr/>
          <p:nvPr/>
        </p:nvGrpSpPr>
        <p:grpSpPr>
          <a:xfrm>
            <a:off x="-9526" y="5776486"/>
            <a:ext cx="12201526" cy="1159728"/>
            <a:chOff x="0" y="0"/>
            <a:chExt cx="12201525" cy="1159726"/>
          </a:xfrm>
        </p:grpSpPr>
        <p:pic>
          <p:nvPicPr>
            <p:cNvPr id="205" name="image2.jpeg" descr="ppt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20507" r="0" b="0"/>
            <a:stretch>
              <a:fillRect/>
            </a:stretch>
          </p:blipFill>
          <p:spPr>
            <a:xfrm>
              <a:off x="0" y="0"/>
              <a:ext cx="12201526" cy="11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06" name="image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68222" y="278995"/>
              <a:ext cx="1320957" cy="445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pasted-image.jpg"/>
          <p:cNvPicPr>
            <a:picLocks noChangeAspect="1"/>
          </p:cNvPicPr>
          <p:nvPr/>
        </p:nvPicPr>
        <p:blipFill>
          <a:blip r:embed="rId2">
            <a:extLst/>
          </a:blip>
          <a:srcRect l="0" t="29464" r="102" b="29469"/>
          <a:stretch>
            <a:fillRect/>
          </a:stretch>
        </p:blipFill>
        <p:spPr>
          <a:xfrm>
            <a:off x="5569354" y="733028"/>
            <a:ext cx="3624263" cy="14898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79" y="0"/>
                </a:moveTo>
                <a:cubicBezTo>
                  <a:pt x="97" y="0"/>
                  <a:pt x="0" y="493"/>
                  <a:pt x="0" y="1410"/>
                </a:cubicBezTo>
                <a:cubicBezTo>
                  <a:pt x="0" y="2185"/>
                  <a:pt x="35" y="2819"/>
                  <a:pt x="78" y="2819"/>
                </a:cubicBezTo>
                <a:cubicBezTo>
                  <a:pt x="121" y="2819"/>
                  <a:pt x="246" y="2185"/>
                  <a:pt x="357" y="1410"/>
                </a:cubicBezTo>
                <a:cubicBezTo>
                  <a:pt x="521" y="267"/>
                  <a:pt x="506" y="0"/>
                  <a:pt x="279" y="0"/>
                </a:cubicBezTo>
                <a:close/>
                <a:moveTo>
                  <a:pt x="1807" y="0"/>
                </a:moveTo>
                <a:cubicBezTo>
                  <a:pt x="1205" y="0"/>
                  <a:pt x="1175" y="80"/>
                  <a:pt x="1280" y="1352"/>
                </a:cubicBezTo>
                <a:cubicBezTo>
                  <a:pt x="1343" y="2121"/>
                  <a:pt x="1299" y="2839"/>
                  <a:pt x="1178" y="3021"/>
                </a:cubicBezTo>
                <a:cubicBezTo>
                  <a:pt x="1061" y="3196"/>
                  <a:pt x="965" y="3949"/>
                  <a:pt x="965" y="4689"/>
                </a:cubicBezTo>
                <a:cubicBezTo>
                  <a:pt x="965" y="5567"/>
                  <a:pt x="797" y="6361"/>
                  <a:pt x="483" y="6962"/>
                </a:cubicBezTo>
                <a:cubicBezTo>
                  <a:pt x="173" y="7554"/>
                  <a:pt x="0" y="8359"/>
                  <a:pt x="0" y="9200"/>
                </a:cubicBezTo>
                <a:cubicBezTo>
                  <a:pt x="0" y="10447"/>
                  <a:pt x="13" y="10464"/>
                  <a:pt x="272" y="9603"/>
                </a:cubicBezTo>
                <a:cubicBezTo>
                  <a:pt x="534" y="8732"/>
                  <a:pt x="556" y="8753"/>
                  <a:pt x="804" y="10092"/>
                </a:cubicBezTo>
                <a:cubicBezTo>
                  <a:pt x="1171" y="12069"/>
                  <a:pt x="2131" y="14058"/>
                  <a:pt x="2727" y="14074"/>
                </a:cubicBezTo>
                <a:cubicBezTo>
                  <a:pt x="3391" y="14092"/>
                  <a:pt x="3716" y="15097"/>
                  <a:pt x="3557" y="16634"/>
                </a:cubicBezTo>
                <a:cubicBezTo>
                  <a:pt x="3449" y="17688"/>
                  <a:pt x="3482" y="17809"/>
                  <a:pt x="3792" y="17526"/>
                </a:cubicBezTo>
                <a:cubicBezTo>
                  <a:pt x="3989" y="17346"/>
                  <a:pt x="4251" y="16875"/>
                  <a:pt x="4373" y="16479"/>
                </a:cubicBezTo>
                <a:cubicBezTo>
                  <a:pt x="4563" y="15863"/>
                  <a:pt x="4664" y="15851"/>
                  <a:pt x="5076" y="16387"/>
                </a:cubicBezTo>
                <a:cubicBezTo>
                  <a:pt x="5341" y="16732"/>
                  <a:pt x="5806" y="17043"/>
                  <a:pt x="6110" y="17083"/>
                </a:cubicBezTo>
                <a:cubicBezTo>
                  <a:pt x="6413" y="17124"/>
                  <a:pt x="6753" y="17305"/>
                  <a:pt x="6866" y="17480"/>
                </a:cubicBezTo>
                <a:cubicBezTo>
                  <a:pt x="6980" y="17656"/>
                  <a:pt x="7465" y="17703"/>
                  <a:pt x="7943" y="17590"/>
                </a:cubicBezTo>
                <a:cubicBezTo>
                  <a:pt x="9033" y="17330"/>
                  <a:pt x="9525" y="18119"/>
                  <a:pt x="9525" y="20127"/>
                </a:cubicBezTo>
                <a:cubicBezTo>
                  <a:pt x="9525" y="21423"/>
                  <a:pt x="9588" y="21600"/>
                  <a:pt x="10055" y="21600"/>
                </a:cubicBezTo>
                <a:cubicBezTo>
                  <a:pt x="10543" y="21600"/>
                  <a:pt x="10582" y="21468"/>
                  <a:pt x="10533" y="19960"/>
                </a:cubicBezTo>
                <a:cubicBezTo>
                  <a:pt x="10470" y="18033"/>
                  <a:pt x="10710" y="17418"/>
                  <a:pt x="11439" y="17618"/>
                </a:cubicBezTo>
                <a:cubicBezTo>
                  <a:pt x="11730" y="17699"/>
                  <a:pt x="12019" y="17561"/>
                  <a:pt x="12082" y="17313"/>
                </a:cubicBezTo>
                <a:cubicBezTo>
                  <a:pt x="12154" y="17031"/>
                  <a:pt x="12288" y="17044"/>
                  <a:pt x="12442" y="17354"/>
                </a:cubicBezTo>
                <a:cubicBezTo>
                  <a:pt x="12620" y="17713"/>
                  <a:pt x="12827" y="17582"/>
                  <a:pt x="13196" y="16876"/>
                </a:cubicBezTo>
                <a:cubicBezTo>
                  <a:pt x="13664" y="15980"/>
                  <a:pt x="14229" y="15988"/>
                  <a:pt x="14000" y="16888"/>
                </a:cubicBezTo>
                <a:cubicBezTo>
                  <a:pt x="13946" y="17101"/>
                  <a:pt x="14037" y="17402"/>
                  <a:pt x="14201" y="17555"/>
                </a:cubicBezTo>
                <a:cubicBezTo>
                  <a:pt x="14380" y="17722"/>
                  <a:pt x="14450" y="17639"/>
                  <a:pt x="14376" y="17348"/>
                </a:cubicBezTo>
                <a:cubicBezTo>
                  <a:pt x="14180" y="16574"/>
                  <a:pt x="14444" y="15386"/>
                  <a:pt x="14719" y="15806"/>
                </a:cubicBezTo>
                <a:cubicBezTo>
                  <a:pt x="14853" y="16009"/>
                  <a:pt x="15092" y="16185"/>
                  <a:pt x="15252" y="16191"/>
                </a:cubicBezTo>
                <a:cubicBezTo>
                  <a:pt x="15432" y="16199"/>
                  <a:pt x="15517" y="16556"/>
                  <a:pt x="15479" y="17141"/>
                </a:cubicBezTo>
                <a:cubicBezTo>
                  <a:pt x="15423" y="17990"/>
                  <a:pt x="15449" y="17978"/>
                  <a:pt x="15741" y="16991"/>
                </a:cubicBezTo>
                <a:cubicBezTo>
                  <a:pt x="16061" y="15911"/>
                  <a:pt x="16070" y="15908"/>
                  <a:pt x="16479" y="16801"/>
                </a:cubicBezTo>
                <a:cubicBezTo>
                  <a:pt x="16814" y="17531"/>
                  <a:pt x="17157" y="17690"/>
                  <a:pt x="18284" y="17636"/>
                </a:cubicBezTo>
                <a:cubicBezTo>
                  <a:pt x="19050" y="17599"/>
                  <a:pt x="19730" y="17439"/>
                  <a:pt x="19795" y="17279"/>
                </a:cubicBezTo>
                <a:cubicBezTo>
                  <a:pt x="19861" y="17119"/>
                  <a:pt x="19818" y="16540"/>
                  <a:pt x="19698" y="15996"/>
                </a:cubicBezTo>
                <a:cubicBezTo>
                  <a:pt x="19579" y="15452"/>
                  <a:pt x="19543" y="14758"/>
                  <a:pt x="19620" y="14454"/>
                </a:cubicBezTo>
                <a:cubicBezTo>
                  <a:pt x="19833" y="13615"/>
                  <a:pt x="19837" y="11601"/>
                  <a:pt x="19627" y="10754"/>
                </a:cubicBezTo>
                <a:cubicBezTo>
                  <a:pt x="19506" y="10264"/>
                  <a:pt x="19511" y="9511"/>
                  <a:pt x="19642" y="8602"/>
                </a:cubicBezTo>
                <a:cubicBezTo>
                  <a:pt x="19770" y="7707"/>
                  <a:pt x="19776" y="6921"/>
                  <a:pt x="19658" y="6410"/>
                </a:cubicBezTo>
                <a:cubicBezTo>
                  <a:pt x="19488" y="5671"/>
                  <a:pt x="19433" y="5685"/>
                  <a:pt x="18925" y="6565"/>
                </a:cubicBezTo>
                <a:cubicBezTo>
                  <a:pt x="18623" y="7088"/>
                  <a:pt x="18227" y="7515"/>
                  <a:pt x="18045" y="7515"/>
                </a:cubicBezTo>
                <a:cubicBezTo>
                  <a:pt x="17772" y="7515"/>
                  <a:pt x="17757" y="7637"/>
                  <a:pt x="17955" y="8217"/>
                </a:cubicBezTo>
                <a:cubicBezTo>
                  <a:pt x="18225" y="9007"/>
                  <a:pt x="18230" y="8989"/>
                  <a:pt x="17567" y="9183"/>
                </a:cubicBezTo>
                <a:cubicBezTo>
                  <a:pt x="17302" y="9261"/>
                  <a:pt x="16911" y="9394"/>
                  <a:pt x="16699" y="9477"/>
                </a:cubicBezTo>
                <a:cubicBezTo>
                  <a:pt x="16469" y="9566"/>
                  <a:pt x="16332" y="9389"/>
                  <a:pt x="16361" y="9039"/>
                </a:cubicBezTo>
                <a:cubicBezTo>
                  <a:pt x="16389" y="8698"/>
                  <a:pt x="16211" y="8452"/>
                  <a:pt x="15937" y="8452"/>
                </a:cubicBezTo>
                <a:cubicBezTo>
                  <a:pt x="15678" y="8452"/>
                  <a:pt x="15421" y="8274"/>
                  <a:pt x="15365" y="8055"/>
                </a:cubicBezTo>
                <a:cubicBezTo>
                  <a:pt x="15309" y="7837"/>
                  <a:pt x="14982" y="7636"/>
                  <a:pt x="14637" y="7612"/>
                </a:cubicBezTo>
                <a:cubicBezTo>
                  <a:pt x="14291" y="7588"/>
                  <a:pt x="13909" y="7239"/>
                  <a:pt x="13787" y="6836"/>
                </a:cubicBezTo>
                <a:cubicBezTo>
                  <a:pt x="13510" y="5911"/>
                  <a:pt x="12754" y="5890"/>
                  <a:pt x="12472" y="6795"/>
                </a:cubicBezTo>
                <a:cubicBezTo>
                  <a:pt x="12350" y="7188"/>
                  <a:pt x="11888" y="7518"/>
                  <a:pt x="11391" y="7572"/>
                </a:cubicBezTo>
                <a:cubicBezTo>
                  <a:pt x="10914" y="7624"/>
                  <a:pt x="10422" y="7856"/>
                  <a:pt x="10299" y="8084"/>
                </a:cubicBezTo>
                <a:cubicBezTo>
                  <a:pt x="10171" y="8321"/>
                  <a:pt x="10029" y="8324"/>
                  <a:pt x="9970" y="8090"/>
                </a:cubicBezTo>
                <a:cubicBezTo>
                  <a:pt x="9912" y="7864"/>
                  <a:pt x="9366" y="7626"/>
                  <a:pt x="8756" y="7566"/>
                </a:cubicBezTo>
                <a:cubicBezTo>
                  <a:pt x="7425" y="7435"/>
                  <a:pt x="7384" y="7384"/>
                  <a:pt x="7384" y="5857"/>
                </a:cubicBezTo>
                <a:cubicBezTo>
                  <a:pt x="7384" y="4363"/>
                  <a:pt x="7319" y="4208"/>
                  <a:pt x="6632" y="4033"/>
                </a:cubicBezTo>
                <a:cubicBezTo>
                  <a:pt x="6134" y="3906"/>
                  <a:pt x="6076" y="3700"/>
                  <a:pt x="6022" y="1945"/>
                </a:cubicBezTo>
                <a:lnTo>
                  <a:pt x="5963" y="0"/>
                </a:lnTo>
                <a:lnTo>
                  <a:pt x="4622" y="0"/>
                </a:lnTo>
                <a:cubicBezTo>
                  <a:pt x="3424" y="0"/>
                  <a:pt x="3283" y="94"/>
                  <a:pt x="3283" y="909"/>
                </a:cubicBezTo>
                <a:cubicBezTo>
                  <a:pt x="3283" y="2346"/>
                  <a:pt x="2920" y="2522"/>
                  <a:pt x="2673" y="1203"/>
                </a:cubicBezTo>
                <a:cubicBezTo>
                  <a:pt x="2497" y="266"/>
                  <a:pt x="2306" y="0"/>
                  <a:pt x="1807" y="0"/>
                </a:cubicBezTo>
                <a:close/>
                <a:moveTo>
                  <a:pt x="21541" y="8637"/>
                </a:moveTo>
                <a:cubicBezTo>
                  <a:pt x="21514" y="8542"/>
                  <a:pt x="21494" y="9347"/>
                  <a:pt x="21494" y="10800"/>
                </a:cubicBezTo>
                <a:cubicBezTo>
                  <a:pt x="21494" y="12737"/>
                  <a:pt x="21528" y="13529"/>
                  <a:pt x="21569" y="12561"/>
                </a:cubicBezTo>
                <a:cubicBezTo>
                  <a:pt x="21590" y="12076"/>
                  <a:pt x="21600" y="11438"/>
                  <a:pt x="21600" y="10800"/>
                </a:cubicBezTo>
                <a:cubicBezTo>
                  <a:pt x="21600" y="10162"/>
                  <a:pt x="21590" y="9524"/>
                  <a:pt x="21569" y="9039"/>
                </a:cubicBezTo>
                <a:cubicBezTo>
                  <a:pt x="21559" y="8797"/>
                  <a:pt x="21550" y="8668"/>
                  <a:pt x="21541" y="8637"/>
                </a:cubicBezTo>
                <a:close/>
                <a:moveTo>
                  <a:pt x="194" y="12210"/>
                </a:moveTo>
                <a:cubicBezTo>
                  <a:pt x="88" y="12210"/>
                  <a:pt x="0" y="12631"/>
                  <a:pt x="0" y="13148"/>
                </a:cubicBezTo>
                <a:cubicBezTo>
                  <a:pt x="0" y="13664"/>
                  <a:pt x="88" y="14091"/>
                  <a:pt x="194" y="14091"/>
                </a:cubicBezTo>
                <a:cubicBezTo>
                  <a:pt x="300" y="14091"/>
                  <a:pt x="386" y="13664"/>
                  <a:pt x="386" y="13148"/>
                </a:cubicBezTo>
                <a:cubicBezTo>
                  <a:pt x="386" y="12631"/>
                  <a:pt x="300" y="12210"/>
                  <a:pt x="194" y="1221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210" name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0943" y="914617"/>
            <a:ext cx="2581165" cy="10730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0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333" y="-695880"/>
            <a:ext cx="10373106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3" name="pasted-image.jpeg"/>
          <p:cNvPicPr>
            <a:picLocks noChangeAspect="1"/>
          </p:cNvPicPr>
          <p:nvPr/>
        </p:nvPicPr>
        <p:blipFill>
          <a:blip r:embed="rId3">
            <a:extLst/>
          </a:blip>
          <a:srcRect l="0" t="8" r="11" b="0"/>
          <a:stretch>
            <a:fillRect/>
          </a:stretch>
        </p:blipFill>
        <p:spPr>
          <a:xfrm>
            <a:off x="8651623" y="1278184"/>
            <a:ext cx="1320801" cy="878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78" y="0"/>
                </a:moveTo>
                <a:lnTo>
                  <a:pt x="14207" y="68"/>
                </a:lnTo>
                <a:lnTo>
                  <a:pt x="6815" y="156"/>
                </a:lnTo>
                <a:lnTo>
                  <a:pt x="6854" y="2028"/>
                </a:lnTo>
                <a:cubicBezTo>
                  <a:pt x="6876" y="3061"/>
                  <a:pt x="6906" y="4578"/>
                  <a:pt x="6912" y="5393"/>
                </a:cubicBezTo>
                <a:cubicBezTo>
                  <a:pt x="6919" y="6207"/>
                  <a:pt x="7068" y="7425"/>
                  <a:pt x="7250" y="8104"/>
                </a:cubicBezTo>
                <a:cubicBezTo>
                  <a:pt x="7499" y="9033"/>
                  <a:pt x="7530" y="9492"/>
                  <a:pt x="7360" y="9966"/>
                </a:cubicBezTo>
                <a:cubicBezTo>
                  <a:pt x="7065" y="10791"/>
                  <a:pt x="7067" y="12610"/>
                  <a:pt x="7367" y="13058"/>
                </a:cubicBezTo>
                <a:cubicBezTo>
                  <a:pt x="7758" y="13642"/>
                  <a:pt x="6844" y="15992"/>
                  <a:pt x="5595" y="17602"/>
                </a:cubicBezTo>
                <a:cubicBezTo>
                  <a:pt x="4506" y="19005"/>
                  <a:pt x="3416" y="19634"/>
                  <a:pt x="578" y="20498"/>
                </a:cubicBezTo>
                <a:cubicBezTo>
                  <a:pt x="260" y="20595"/>
                  <a:pt x="0" y="20877"/>
                  <a:pt x="0" y="21132"/>
                </a:cubicBezTo>
                <a:cubicBezTo>
                  <a:pt x="0" y="21535"/>
                  <a:pt x="1400" y="21600"/>
                  <a:pt x="10800" y="21600"/>
                </a:cubicBezTo>
                <a:lnTo>
                  <a:pt x="2160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20678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14" name="pasted-image.jpeg"/>
          <p:cNvPicPr>
            <a:picLocks noChangeAspect="1"/>
          </p:cNvPicPr>
          <p:nvPr/>
        </p:nvPicPr>
        <p:blipFill>
          <a:blip r:embed="rId4">
            <a:extLst/>
          </a:blip>
          <a:srcRect l="0" t="2036" r="0" b="0"/>
          <a:stretch>
            <a:fillRect/>
          </a:stretch>
        </p:blipFill>
        <p:spPr>
          <a:xfrm>
            <a:off x="4109104" y="1305518"/>
            <a:ext cx="879693" cy="1298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8" fill="norm" stroke="1" extrusionOk="0">
                <a:moveTo>
                  <a:pt x="1491" y="35"/>
                </a:moveTo>
                <a:cubicBezTo>
                  <a:pt x="931" y="83"/>
                  <a:pt x="1385" y="121"/>
                  <a:pt x="2504" y="121"/>
                </a:cubicBezTo>
                <a:cubicBezTo>
                  <a:pt x="3623" y="121"/>
                  <a:pt x="4077" y="83"/>
                  <a:pt x="3517" y="35"/>
                </a:cubicBezTo>
                <a:cubicBezTo>
                  <a:pt x="2958" y="-12"/>
                  <a:pt x="2050" y="-12"/>
                  <a:pt x="1491" y="35"/>
                </a:cubicBezTo>
                <a:close/>
                <a:moveTo>
                  <a:pt x="5242" y="42"/>
                </a:moveTo>
                <a:cubicBezTo>
                  <a:pt x="4852" y="93"/>
                  <a:pt x="5099" y="139"/>
                  <a:pt x="5787" y="141"/>
                </a:cubicBezTo>
                <a:cubicBezTo>
                  <a:pt x="6476" y="143"/>
                  <a:pt x="6798" y="102"/>
                  <a:pt x="6499" y="49"/>
                </a:cubicBezTo>
                <a:cubicBezTo>
                  <a:pt x="6199" y="-5"/>
                  <a:pt x="5631" y="-9"/>
                  <a:pt x="5242" y="42"/>
                </a:cubicBezTo>
                <a:close/>
                <a:moveTo>
                  <a:pt x="7434" y="49"/>
                </a:moveTo>
                <a:cubicBezTo>
                  <a:pt x="7219" y="108"/>
                  <a:pt x="7393" y="161"/>
                  <a:pt x="7824" y="161"/>
                </a:cubicBezTo>
                <a:cubicBezTo>
                  <a:pt x="8254" y="161"/>
                  <a:pt x="8428" y="108"/>
                  <a:pt x="8213" y="49"/>
                </a:cubicBezTo>
                <a:cubicBezTo>
                  <a:pt x="7998" y="-11"/>
                  <a:pt x="7649" y="-11"/>
                  <a:pt x="7434" y="49"/>
                </a:cubicBezTo>
                <a:close/>
                <a:moveTo>
                  <a:pt x="9392" y="3407"/>
                </a:moveTo>
                <a:cubicBezTo>
                  <a:pt x="9131" y="3417"/>
                  <a:pt x="8860" y="3445"/>
                  <a:pt x="8583" y="3492"/>
                </a:cubicBezTo>
                <a:cubicBezTo>
                  <a:pt x="7517" y="3675"/>
                  <a:pt x="6255" y="4622"/>
                  <a:pt x="6255" y="5241"/>
                </a:cubicBezTo>
                <a:cubicBezTo>
                  <a:pt x="6255" y="5511"/>
                  <a:pt x="6114" y="5791"/>
                  <a:pt x="5933" y="5867"/>
                </a:cubicBezTo>
                <a:cubicBezTo>
                  <a:pt x="5709" y="5962"/>
                  <a:pt x="5722" y="6103"/>
                  <a:pt x="5972" y="6309"/>
                </a:cubicBezTo>
                <a:cubicBezTo>
                  <a:pt x="6247" y="6535"/>
                  <a:pt x="6245" y="6759"/>
                  <a:pt x="5982" y="7200"/>
                </a:cubicBezTo>
                <a:cubicBezTo>
                  <a:pt x="5789" y="7524"/>
                  <a:pt x="5668" y="8367"/>
                  <a:pt x="5709" y="9073"/>
                </a:cubicBezTo>
                <a:cubicBezTo>
                  <a:pt x="5774" y="10171"/>
                  <a:pt x="5661" y="10483"/>
                  <a:pt x="4920" y="11231"/>
                </a:cubicBezTo>
                <a:cubicBezTo>
                  <a:pt x="4444" y="11712"/>
                  <a:pt x="3974" y="12339"/>
                  <a:pt x="3878" y="12623"/>
                </a:cubicBezTo>
                <a:cubicBezTo>
                  <a:pt x="3781" y="12906"/>
                  <a:pt x="3595" y="13471"/>
                  <a:pt x="3459" y="13883"/>
                </a:cubicBezTo>
                <a:cubicBezTo>
                  <a:pt x="2751" y="16018"/>
                  <a:pt x="1415" y="17116"/>
                  <a:pt x="380" y="16409"/>
                </a:cubicBezTo>
                <a:cubicBezTo>
                  <a:pt x="88" y="16210"/>
                  <a:pt x="0" y="16757"/>
                  <a:pt x="0" y="18870"/>
                </a:cubicBezTo>
                <a:lnTo>
                  <a:pt x="0" y="21588"/>
                </a:lnTo>
                <a:lnTo>
                  <a:pt x="10795" y="21588"/>
                </a:lnTo>
                <a:lnTo>
                  <a:pt x="21600" y="21588"/>
                </a:lnTo>
                <a:lnTo>
                  <a:pt x="21600" y="19536"/>
                </a:lnTo>
                <a:lnTo>
                  <a:pt x="21600" y="17491"/>
                </a:lnTo>
                <a:lnTo>
                  <a:pt x="20109" y="17551"/>
                </a:lnTo>
                <a:lnTo>
                  <a:pt x="18619" y="17617"/>
                </a:lnTo>
                <a:lnTo>
                  <a:pt x="18580" y="13797"/>
                </a:lnTo>
                <a:cubicBezTo>
                  <a:pt x="18539" y="10088"/>
                  <a:pt x="18520" y="9975"/>
                  <a:pt x="17800" y="9489"/>
                </a:cubicBezTo>
                <a:cubicBezTo>
                  <a:pt x="17393" y="9214"/>
                  <a:pt x="16646" y="8953"/>
                  <a:pt x="16144" y="8908"/>
                </a:cubicBezTo>
                <a:cubicBezTo>
                  <a:pt x="15360" y="8840"/>
                  <a:pt x="15174" y="8682"/>
                  <a:pt x="14809" y="7827"/>
                </a:cubicBezTo>
                <a:cubicBezTo>
                  <a:pt x="14574" y="7274"/>
                  <a:pt x="14109" y="6731"/>
                  <a:pt x="13767" y="6606"/>
                </a:cubicBezTo>
                <a:cubicBezTo>
                  <a:pt x="13382" y="6465"/>
                  <a:pt x="13073" y="6059"/>
                  <a:pt x="12948" y="5524"/>
                </a:cubicBezTo>
                <a:cubicBezTo>
                  <a:pt x="12625" y="4143"/>
                  <a:pt x="11219" y="3334"/>
                  <a:pt x="9392" y="3407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17" name="Group 217"/>
          <p:cNvGrpSpPr/>
          <p:nvPr/>
        </p:nvGrpSpPr>
        <p:grpSpPr>
          <a:xfrm>
            <a:off x="-9526" y="5776486"/>
            <a:ext cx="12201526" cy="1159728"/>
            <a:chOff x="0" y="0"/>
            <a:chExt cx="12201525" cy="1159726"/>
          </a:xfrm>
        </p:grpSpPr>
        <p:pic>
          <p:nvPicPr>
            <p:cNvPr id="215" name="image2.jpeg" descr="ppt5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20507" r="0" b="0"/>
            <a:stretch>
              <a:fillRect/>
            </a:stretch>
          </p:blipFill>
          <p:spPr>
            <a:xfrm>
              <a:off x="0" y="0"/>
              <a:ext cx="12201526" cy="11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6" name="image4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68222" y="278995"/>
              <a:ext cx="1320957" cy="445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8" name="Shape 218"/>
          <p:cNvSpPr/>
          <p:nvPr/>
        </p:nvSpPr>
        <p:spPr>
          <a:xfrm flipH="1">
            <a:off x="4958392" y="1655285"/>
            <a:ext cx="4053317" cy="327257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pasted-image-filter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3333" y="-695880"/>
            <a:ext cx="10373106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pasted-image.jpeg"/>
          <p:cNvPicPr>
            <a:picLocks noChangeAspect="1"/>
          </p:cNvPicPr>
          <p:nvPr/>
        </p:nvPicPr>
        <p:blipFill>
          <a:blip r:embed="rId3">
            <a:extLst/>
          </a:blip>
          <a:srcRect l="0" t="8" r="11" b="0"/>
          <a:stretch>
            <a:fillRect/>
          </a:stretch>
        </p:blipFill>
        <p:spPr>
          <a:xfrm>
            <a:off x="8651623" y="1278184"/>
            <a:ext cx="1320801" cy="87896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0678" y="0"/>
                </a:moveTo>
                <a:lnTo>
                  <a:pt x="14207" y="68"/>
                </a:lnTo>
                <a:lnTo>
                  <a:pt x="6815" y="156"/>
                </a:lnTo>
                <a:lnTo>
                  <a:pt x="6854" y="2028"/>
                </a:lnTo>
                <a:cubicBezTo>
                  <a:pt x="6876" y="3061"/>
                  <a:pt x="6906" y="4578"/>
                  <a:pt x="6912" y="5393"/>
                </a:cubicBezTo>
                <a:cubicBezTo>
                  <a:pt x="6919" y="6207"/>
                  <a:pt x="7068" y="7425"/>
                  <a:pt x="7250" y="8104"/>
                </a:cubicBezTo>
                <a:cubicBezTo>
                  <a:pt x="7499" y="9033"/>
                  <a:pt x="7530" y="9492"/>
                  <a:pt x="7360" y="9966"/>
                </a:cubicBezTo>
                <a:cubicBezTo>
                  <a:pt x="7065" y="10791"/>
                  <a:pt x="7067" y="12610"/>
                  <a:pt x="7367" y="13058"/>
                </a:cubicBezTo>
                <a:cubicBezTo>
                  <a:pt x="7758" y="13642"/>
                  <a:pt x="6844" y="15992"/>
                  <a:pt x="5595" y="17602"/>
                </a:cubicBezTo>
                <a:cubicBezTo>
                  <a:pt x="4506" y="19005"/>
                  <a:pt x="3416" y="19634"/>
                  <a:pt x="578" y="20498"/>
                </a:cubicBezTo>
                <a:cubicBezTo>
                  <a:pt x="260" y="20595"/>
                  <a:pt x="0" y="20877"/>
                  <a:pt x="0" y="21132"/>
                </a:cubicBezTo>
                <a:cubicBezTo>
                  <a:pt x="0" y="21535"/>
                  <a:pt x="1400" y="21600"/>
                  <a:pt x="10800" y="21600"/>
                </a:cubicBezTo>
                <a:lnTo>
                  <a:pt x="21600" y="21600"/>
                </a:lnTo>
                <a:lnTo>
                  <a:pt x="21600" y="10795"/>
                </a:lnTo>
                <a:lnTo>
                  <a:pt x="21600" y="0"/>
                </a:lnTo>
                <a:lnTo>
                  <a:pt x="20678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222" name="pasted-image.jpeg"/>
          <p:cNvPicPr>
            <a:picLocks noChangeAspect="1"/>
          </p:cNvPicPr>
          <p:nvPr/>
        </p:nvPicPr>
        <p:blipFill>
          <a:blip r:embed="rId4">
            <a:extLst/>
          </a:blip>
          <a:srcRect l="0" t="2036" r="0" b="0"/>
          <a:stretch>
            <a:fillRect/>
          </a:stretch>
        </p:blipFill>
        <p:spPr>
          <a:xfrm>
            <a:off x="4109104" y="1305518"/>
            <a:ext cx="879693" cy="12985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8" fill="norm" stroke="1" extrusionOk="0">
                <a:moveTo>
                  <a:pt x="1491" y="35"/>
                </a:moveTo>
                <a:cubicBezTo>
                  <a:pt x="931" y="83"/>
                  <a:pt x="1385" y="121"/>
                  <a:pt x="2504" y="121"/>
                </a:cubicBezTo>
                <a:cubicBezTo>
                  <a:pt x="3623" y="121"/>
                  <a:pt x="4077" y="83"/>
                  <a:pt x="3517" y="35"/>
                </a:cubicBezTo>
                <a:cubicBezTo>
                  <a:pt x="2958" y="-12"/>
                  <a:pt x="2050" y="-12"/>
                  <a:pt x="1491" y="35"/>
                </a:cubicBezTo>
                <a:close/>
                <a:moveTo>
                  <a:pt x="5242" y="42"/>
                </a:moveTo>
                <a:cubicBezTo>
                  <a:pt x="4852" y="93"/>
                  <a:pt x="5099" y="139"/>
                  <a:pt x="5787" y="141"/>
                </a:cubicBezTo>
                <a:cubicBezTo>
                  <a:pt x="6476" y="143"/>
                  <a:pt x="6798" y="102"/>
                  <a:pt x="6499" y="49"/>
                </a:cubicBezTo>
                <a:cubicBezTo>
                  <a:pt x="6199" y="-5"/>
                  <a:pt x="5631" y="-9"/>
                  <a:pt x="5242" y="42"/>
                </a:cubicBezTo>
                <a:close/>
                <a:moveTo>
                  <a:pt x="7434" y="49"/>
                </a:moveTo>
                <a:cubicBezTo>
                  <a:pt x="7219" y="108"/>
                  <a:pt x="7393" y="161"/>
                  <a:pt x="7824" y="161"/>
                </a:cubicBezTo>
                <a:cubicBezTo>
                  <a:pt x="8254" y="161"/>
                  <a:pt x="8428" y="108"/>
                  <a:pt x="8213" y="49"/>
                </a:cubicBezTo>
                <a:cubicBezTo>
                  <a:pt x="7998" y="-11"/>
                  <a:pt x="7649" y="-11"/>
                  <a:pt x="7434" y="49"/>
                </a:cubicBezTo>
                <a:close/>
                <a:moveTo>
                  <a:pt x="9392" y="3407"/>
                </a:moveTo>
                <a:cubicBezTo>
                  <a:pt x="9131" y="3417"/>
                  <a:pt x="8860" y="3445"/>
                  <a:pt x="8583" y="3492"/>
                </a:cubicBezTo>
                <a:cubicBezTo>
                  <a:pt x="7517" y="3675"/>
                  <a:pt x="6255" y="4622"/>
                  <a:pt x="6255" y="5241"/>
                </a:cubicBezTo>
                <a:cubicBezTo>
                  <a:pt x="6255" y="5511"/>
                  <a:pt x="6114" y="5791"/>
                  <a:pt x="5933" y="5867"/>
                </a:cubicBezTo>
                <a:cubicBezTo>
                  <a:pt x="5709" y="5962"/>
                  <a:pt x="5722" y="6103"/>
                  <a:pt x="5972" y="6309"/>
                </a:cubicBezTo>
                <a:cubicBezTo>
                  <a:pt x="6247" y="6535"/>
                  <a:pt x="6245" y="6759"/>
                  <a:pt x="5982" y="7200"/>
                </a:cubicBezTo>
                <a:cubicBezTo>
                  <a:pt x="5789" y="7524"/>
                  <a:pt x="5668" y="8367"/>
                  <a:pt x="5709" y="9073"/>
                </a:cubicBezTo>
                <a:cubicBezTo>
                  <a:pt x="5774" y="10171"/>
                  <a:pt x="5661" y="10483"/>
                  <a:pt x="4920" y="11231"/>
                </a:cubicBezTo>
                <a:cubicBezTo>
                  <a:pt x="4444" y="11712"/>
                  <a:pt x="3974" y="12339"/>
                  <a:pt x="3878" y="12623"/>
                </a:cubicBezTo>
                <a:cubicBezTo>
                  <a:pt x="3781" y="12906"/>
                  <a:pt x="3595" y="13471"/>
                  <a:pt x="3459" y="13883"/>
                </a:cubicBezTo>
                <a:cubicBezTo>
                  <a:pt x="2751" y="16018"/>
                  <a:pt x="1415" y="17116"/>
                  <a:pt x="380" y="16409"/>
                </a:cubicBezTo>
                <a:cubicBezTo>
                  <a:pt x="88" y="16210"/>
                  <a:pt x="0" y="16757"/>
                  <a:pt x="0" y="18870"/>
                </a:cubicBezTo>
                <a:lnTo>
                  <a:pt x="0" y="21588"/>
                </a:lnTo>
                <a:lnTo>
                  <a:pt x="10795" y="21588"/>
                </a:lnTo>
                <a:lnTo>
                  <a:pt x="21600" y="21588"/>
                </a:lnTo>
                <a:lnTo>
                  <a:pt x="21600" y="19536"/>
                </a:lnTo>
                <a:lnTo>
                  <a:pt x="21600" y="17491"/>
                </a:lnTo>
                <a:lnTo>
                  <a:pt x="20109" y="17551"/>
                </a:lnTo>
                <a:lnTo>
                  <a:pt x="18619" y="17617"/>
                </a:lnTo>
                <a:lnTo>
                  <a:pt x="18580" y="13797"/>
                </a:lnTo>
                <a:cubicBezTo>
                  <a:pt x="18539" y="10088"/>
                  <a:pt x="18520" y="9975"/>
                  <a:pt x="17800" y="9489"/>
                </a:cubicBezTo>
                <a:cubicBezTo>
                  <a:pt x="17393" y="9214"/>
                  <a:pt x="16646" y="8953"/>
                  <a:pt x="16144" y="8908"/>
                </a:cubicBezTo>
                <a:cubicBezTo>
                  <a:pt x="15360" y="8840"/>
                  <a:pt x="15174" y="8682"/>
                  <a:pt x="14809" y="7827"/>
                </a:cubicBezTo>
                <a:cubicBezTo>
                  <a:pt x="14574" y="7274"/>
                  <a:pt x="14109" y="6731"/>
                  <a:pt x="13767" y="6606"/>
                </a:cubicBezTo>
                <a:cubicBezTo>
                  <a:pt x="13382" y="6465"/>
                  <a:pt x="13073" y="6059"/>
                  <a:pt x="12948" y="5524"/>
                </a:cubicBezTo>
                <a:cubicBezTo>
                  <a:pt x="12625" y="4143"/>
                  <a:pt x="11219" y="3334"/>
                  <a:pt x="9392" y="3407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225" name="Group 225"/>
          <p:cNvGrpSpPr/>
          <p:nvPr/>
        </p:nvGrpSpPr>
        <p:grpSpPr>
          <a:xfrm>
            <a:off x="-9526" y="5776486"/>
            <a:ext cx="12201526" cy="1159728"/>
            <a:chOff x="0" y="0"/>
            <a:chExt cx="12201525" cy="1159726"/>
          </a:xfrm>
        </p:grpSpPr>
        <p:pic>
          <p:nvPicPr>
            <p:cNvPr id="223" name="image2.jpeg" descr="ppt5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20507" r="0" b="0"/>
            <a:stretch>
              <a:fillRect/>
            </a:stretch>
          </p:blipFill>
          <p:spPr>
            <a:xfrm>
              <a:off x="0" y="0"/>
              <a:ext cx="12201526" cy="11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24" name="image4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68222" y="278995"/>
              <a:ext cx="1320957" cy="445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26" name="Shape 226"/>
          <p:cNvSpPr/>
          <p:nvPr/>
        </p:nvSpPr>
        <p:spPr>
          <a:xfrm flipH="1">
            <a:off x="4958392" y="1655285"/>
            <a:ext cx="4053317" cy="327257"/>
          </a:xfrm>
          <a:prstGeom prst="line">
            <a:avLst/>
          </a:prstGeom>
          <a:ln w="38100">
            <a:solidFill>
              <a:srgbClr val="00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pic>
        <p:nvPicPr>
          <p:cNvPr id="227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79862" y="1592275"/>
            <a:ext cx="1860023" cy="5551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2718" y="2010031"/>
            <a:ext cx="7606564" cy="22702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9765" y="912923"/>
            <a:ext cx="1948936" cy="132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pasted-imag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61720" y="567266"/>
            <a:ext cx="1988345" cy="1613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84587" y="1500883"/>
            <a:ext cx="2498377" cy="869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03245" y="21727"/>
            <a:ext cx="2568792" cy="13255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234862" y="478488"/>
            <a:ext cx="4783867" cy="24685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927742" y="3127832"/>
            <a:ext cx="2498377" cy="1019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766249" y="8564984"/>
            <a:ext cx="5956301" cy="1358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927742" y="4346712"/>
            <a:ext cx="2498377" cy="5699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750797" y="2847634"/>
            <a:ext cx="1945191" cy="114188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pasted-image.jp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812972" y="4182048"/>
            <a:ext cx="2720723" cy="656316"/>
          </a:xfrm>
          <a:prstGeom prst="rect">
            <a:avLst/>
          </a:prstGeom>
          <a:ln w="12700">
            <a:miter lim="400000"/>
          </a:ln>
        </p:spPr>
      </p:pic>
      <p:sp>
        <p:nvSpPr>
          <p:cNvPr id="241" name="Shape 241"/>
          <p:cNvSpPr/>
          <p:nvPr/>
        </p:nvSpPr>
        <p:spPr>
          <a:xfrm flipV="1">
            <a:off x="-3982" y="2571706"/>
            <a:ext cx="12199964" cy="77051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242" name="Shape 242"/>
          <p:cNvSpPr/>
          <p:nvPr/>
        </p:nvSpPr>
        <p:spPr>
          <a:xfrm flipV="1">
            <a:off x="5744399" y="-99383"/>
            <a:ext cx="1" cy="5872920"/>
          </a:xfrm>
          <a:prstGeom prst="line">
            <a:avLst/>
          </a:prstGeom>
          <a:ln w="12700">
            <a:solidFill>
              <a:schemeClr val="accent1"/>
            </a:solidFill>
            <a:miter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nodeType="click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6" fill="hold"/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0" presetID="1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2"/>
      <p:bldP build="whole" bldLvl="1" animBg="1" rev="0" advAuto="0" spid="239" grpId="6"/>
      <p:bldP build="whole" bldLvl="1" animBg="1" rev="0" advAuto="0" spid="232" grpId="1"/>
      <p:bldP build="whole" bldLvl="1" animBg="1" rev="0" advAuto="0" spid="233" grpId="3"/>
      <p:bldP build="whole" bldLvl="1" animBg="1" rev="0" advAuto="0" spid="236" grpId="4"/>
      <p:bldP build="whole" bldLvl="1" animBg="1" rev="0" advAuto="0" spid="240" grpId="7"/>
      <p:bldP build="whole" bldLvl="1" animBg="1" rev="0" advAuto="0" spid="238" grpId="5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6" name="Group 246"/>
          <p:cNvGrpSpPr/>
          <p:nvPr/>
        </p:nvGrpSpPr>
        <p:grpSpPr>
          <a:xfrm>
            <a:off x="865827" y="1457182"/>
            <a:ext cx="1586720" cy="2176288"/>
            <a:chOff x="0" y="0"/>
            <a:chExt cx="1586718" cy="2176287"/>
          </a:xfrm>
        </p:grpSpPr>
        <p:pic>
          <p:nvPicPr>
            <p:cNvPr id="244" name="pasted-image.pn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1586719" cy="15867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5" name="Shape 245"/>
            <p:cNvSpPr/>
            <p:nvPr/>
          </p:nvSpPr>
          <p:spPr>
            <a:xfrm>
              <a:off x="512689" y="1767347"/>
              <a:ext cx="56134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语音</a:t>
              </a:r>
            </a:p>
          </p:txBody>
        </p:sp>
      </p:grpSp>
      <p:grpSp>
        <p:nvGrpSpPr>
          <p:cNvPr id="249" name="Group 249"/>
          <p:cNvGrpSpPr/>
          <p:nvPr/>
        </p:nvGrpSpPr>
        <p:grpSpPr>
          <a:xfrm>
            <a:off x="3553984" y="1670707"/>
            <a:ext cx="1185788" cy="1962763"/>
            <a:chOff x="0" y="0"/>
            <a:chExt cx="1185787" cy="1962762"/>
          </a:xfrm>
        </p:grpSpPr>
        <p:pic>
          <p:nvPicPr>
            <p:cNvPr id="247" name="pasted-image.jp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85788" cy="115966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48" name="Shape 248"/>
            <p:cNvSpPr/>
            <p:nvPr/>
          </p:nvSpPr>
          <p:spPr>
            <a:xfrm>
              <a:off x="312223" y="1553822"/>
              <a:ext cx="56134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视频</a:t>
              </a:r>
            </a:p>
          </p:txBody>
        </p:sp>
      </p:grpSp>
      <p:grpSp>
        <p:nvGrpSpPr>
          <p:cNvPr id="252" name="Group 252"/>
          <p:cNvGrpSpPr/>
          <p:nvPr/>
        </p:nvGrpSpPr>
        <p:grpSpPr>
          <a:xfrm>
            <a:off x="5652911" y="1112359"/>
            <a:ext cx="1988345" cy="2521112"/>
            <a:chOff x="0" y="0"/>
            <a:chExt cx="1988343" cy="2521110"/>
          </a:xfrm>
        </p:grpSpPr>
        <p:pic>
          <p:nvPicPr>
            <p:cNvPr id="250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988344" cy="206032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1" name="Shape 251"/>
            <p:cNvSpPr/>
            <p:nvPr/>
          </p:nvSpPr>
          <p:spPr>
            <a:xfrm>
              <a:off x="713501" y="2112170"/>
              <a:ext cx="56134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传真</a:t>
              </a:r>
            </a:p>
          </p:txBody>
        </p:sp>
      </p:grpSp>
      <p:grpSp>
        <p:nvGrpSpPr>
          <p:cNvPr id="255" name="Group 255"/>
          <p:cNvGrpSpPr/>
          <p:nvPr/>
        </p:nvGrpSpPr>
        <p:grpSpPr>
          <a:xfrm>
            <a:off x="8554394" y="1349160"/>
            <a:ext cx="1586720" cy="2284311"/>
            <a:chOff x="0" y="0"/>
            <a:chExt cx="1586718" cy="2284309"/>
          </a:xfrm>
        </p:grpSpPr>
        <p:pic>
          <p:nvPicPr>
            <p:cNvPr id="253" name="pasted-image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586719" cy="158671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4" name="Shape 254"/>
            <p:cNvSpPr/>
            <p:nvPr/>
          </p:nvSpPr>
          <p:spPr>
            <a:xfrm>
              <a:off x="284088" y="1875369"/>
              <a:ext cx="1018541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即时消息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5" grpId="3"/>
      <p:bldP build="whole" bldLvl="1" animBg="1" rev="0" advAuto="0" spid="249" grpId="1"/>
      <p:bldP build="whole" bldLvl="1" animBg="1" rev="0" advAuto="0" spid="252" grpId="2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01823" y="2466900"/>
            <a:ext cx="4588354" cy="110684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60" name="Group 260"/>
          <p:cNvGrpSpPr/>
          <p:nvPr/>
        </p:nvGrpSpPr>
        <p:grpSpPr>
          <a:xfrm>
            <a:off x="1024715" y="773792"/>
            <a:ext cx="2782463" cy="1686201"/>
            <a:chOff x="0" y="0"/>
            <a:chExt cx="2782462" cy="1686199"/>
          </a:xfrm>
        </p:grpSpPr>
        <p:pic>
          <p:nvPicPr>
            <p:cNvPr id="258" name="pasted-image.pdf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168400" cy="11557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59" name="Shape 259"/>
            <p:cNvSpPr/>
            <p:nvPr/>
          </p:nvSpPr>
          <p:spPr>
            <a:xfrm>
              <a:off x="1185143" y="589783"/>
              <a:ext cx="1597320" cy="1096417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63" name="Group 263"/>
          <p:cNvGrpSpPr/>
          <p:nvPr/>
        </p:nvGrpSpPr>
        <p:grpSpPr>
          <a:xfrm>
            <a:off x="7718030" y="3643891"/>
            <a:ext cx="3201484" cy="1703953"/>
            <a:chOff x="0" y="0"/>
            <a:chExt cx="3201483" cy="1703951"/>
          </a:xfrm>
        </p:grpSpPr>
        <p:pic>
          <p:nvPicPr>
            <p:cNvPr id="261" name="pasted-image.pdf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1830965" y="544282"/>
              <a:ext cx="1370519" cy="11596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2" name="Shape 262"/>
            <p:cNvSpPr/>
            <p:nvPr/>
          </p:nvSpPr>
          <p:spPr>
            <a:xfrm>
              <a:off x="0" y="-1"/>
              <a:ext cx="1983117" cy="884992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  <p:grpSp>
        <p:nvGrpSpPr>
          <p:cNvPr id="267" name="Group 267"/>
          <p:cNvGrpSpPr/>
          <p:nvPr/>
        </p:nvGrpSpPr>
        <p:grpSpPr>
          <a:xfrm>
            <a:off x="948437" y="2359842"/>
            <a:ext cx="2788236" cy="2798673"/>
            <a:chOff x="0" y="0"/>
            <a:chExt cx="2788234" cy="2798671"/>
          </a:xfrm>
        </p:grpSpPr>
        <p:pic>
          <p:nvPicPr>
            <p:cNvPr id="264" name="pasted-image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0" y="0"/>
              <a:ext cx="1320956" cy="132095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65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76277" y="1401173"/>
              <a:ext cx="1168401" cy="1397499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266" name="Shape 266"/>
            <p:cNvSpPr/>
            <p:nvPr/>
          </p:nvSpPr>
          <p:spPr>
            <a:xfrm flipV="1">
              <a:off x="1331926" y="532467"/>
              <a:ext cx="1456309" cy="256021"/>
            </a:xfrm>
            <a:prstGeom prst="line">
              <a:avLst/>
            </a:prstGeom>
            <a:noFill/>
            <a:ln w="12700" cap="flat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wrap="square" lIns="45719" tIns="45719" rIns="45719" bIns="45719" numCol="1" anchor="t">
              <a:noAutofit/>
            </a:bodyPr>
            <a:lstStyle/>
            <a:p>
              <a:pPr/>
            </a:p>
          </p:txBody>
        </p:sp>
      </p:grp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67" grpId="3"/>
      <p:bldP build="whole" bldLvl="1" animBg="1" rev="0" advAuto="0" spid="260" grpId="1"/>
      <p:bldP build="whole" bldLvl="1" animBg="1" rev="0" advAuto="0" spid="263" grpId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xfrm>
            <a:off x="1524000" y="1122362"/>
            <a:ext cx="9144000" cy="1325564"/>
          </a:xfrm>
          <a:prstGeom prst="rect">
            <a:avLst/>
          </a:prstGeom>
        </p:spPr>
        <p:txBody>
          <a:bodyPr/>
          <a:lstStyle>
            <a:lvl1pPr>
              <a:defRPr sz="4000"/>
            </a:lvl1pPr>
          </a:lstStyle>
          <a:p>
            <a:pPr/>
            <a:r>
              <a:t>我同开源社区一起成长</a:t>
            </a:r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xfrm>
            <a:off x="1524000" y="2542477"/>
            <a:ext cx="9144000" cy="1655762"/>
          </a:xfrm>
          <a:prstGeom prst="rect">
            <a:avLst/>
          </a:prstGeom>
        </p:spPr>
        <p:txBody>
          <a:bodyPr/>
          <a:lstStyle/>
          <a:p>
            <a:pPr/>
            <a:r>
              <a:t>杜金房</a:t>
            </a:r>
          </a:p>
        </p:txBody>
      </p:sp>
      <p:pic>
        <p:nvPicPr>
          <p:cNvPr id="175" name="fscn-2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5237" y="4254500"/>
            <a:ext cx="881526" cy="881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"/>
            <a:ext cx="12192002" cy="6858001"/>
          </a:xfrm>
          <a:prstGeom prst="rect">
            <a:avLst/>
          </a:prstGeom>
          <a:ln w="12700">
            <a:miter lim="400000"/>
          </a:ln>
        </p:spPr>
      </p:pic>
      <p:sp>
        <p:nvSpPr>
          <p:cNvPr id="270" name="Shape 270"/>
          <p:cNvSpPr/>
          <p:nvPr/>
        </p:nvSpPr>
        <p:spPr>
          <a:xfrm>
            <a:off x="4775188" y="693399"/>
            <a:ext cx="264162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高达4K分辨率的视频会议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-1"/>
            <a:ext cx="1219200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965" y="-12828"/>
            <a:ext cx="12192001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8" name="Group 278"/>
          <p:cNvGrpSpPr/>
          <p:nvPr/>
        </p:nvGrpSpPr>
        <p:grpSpPr>
          <a:xfrm>
            <a:off x="1239385" y="-363265"/>
            <a:ext cx="3890430" cy="4516002"/>
            <a:chOff x="0" y="-2182"/>
            <a:chExt cx="3890428" cy="4516000"/>
          </a:xfrm>
        </p:grpSpPr>
        <p:sp>
          <p:nvSpPr>
            <p:cNvPr id="276" name="Shape 276"/>
            <p:cNvSpPr/>
            <p:nvPr/>
          </p:nvSpPr>
          <p:spPr>
            <a:xfrm>
              <a:off x="2604070" y="-2183"/>
              <a:ext cx="1286359" cy="87947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71437" tIns="71437" rIns="71437" bIns="71437" numCol="1" anchor="ctr">
              <a:spAutoFit/>
            </a:bodyPr>
            <a:lstStyle>
              <a:lvl1pPr algn="ctr" defTabSz="517921">
                <a:defRPr sz="5000">
                  <a:solidFill>
                    <a:srgbClr val="FFFFFF"/>
                  </a:solidFill>
                  <a:latin typeface="Gill Sans"/>
                  <a:ea typeface="Gill Sans"/>
                  <a:cs typeface="Gill Sans"/>
                  <a:sym typeface="Gill Sans"/>
                </a:defRPr>
              </a:lvl1pPr>
            </a:lstStyle>
            <a:p>
              <a:pPr/>
              <a:r>
                <a:t>MPL</a:t>
              </a:r>
            </a:p>
          </p:txBody>
        </p:sp>
        <p:pic>
          <p:nvPicPr>
            <p:cNvPr id="277" name="pasted-image.jpg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1513442"/>
              <a:ext cx="3875485" cy="300037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79" name="Shape 279"/>
          <p:cNvSpPr/>
          <p:nvPr/>
        </p:nvSpPr>
        <p:spPr>
          <a:xfrm>
            <a:off x="10104854" y="3662780"/>
            <a:ext cx="50954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MPL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8301470" y="2691019"/>
            <a:ext cx="1270001" cy="307599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pic>
        <p:nvPicPr>
          <p:cNvPr id="282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18859" y="818355"/>
            <a:ext cx="4559301" cy="419101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hape 283"/>
          <p:cNvSpPr/>
          <p:nvPr/>
        </p:nvSpPr>
        <p:spPr>
          <a:xfrm>
            <a:off x="1111220" y="2989404"/>
            <a:ext cx="178995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Estimated Effort</a:t>
            </a:r>
          </a:p>
        </p:txBody>
      </p:sp>
      <p:sp>
        <p:nvSpPr>
          <p:cNvPr id="284" name="Shape 284"/>
          <p:cNvSpPr/>
          <p:nvPr/>
        </p:nvSpPr>
        <p:spPr>
          <a:xfrm>
            <a:off x="1101496" y="3850893"/>
            <a:ext cx="1638931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Estimated Cost</a:t>
            </a:r>
          </a:p>
        </p:txBody>
      </p:sp>
      <p:sp>
        <p:nvSpPr>
          <p:cNvPr id="285" name="Shape 285"/>
          <p:cNvSpPr/>
          <p:nvPr/>
        </p:nvSpPr>
        <p:spPr>
          <a:xfrm>
            <a:off x="3706364" y="2989404"/>
            <a:ext cx="920984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706人年</a:t>
            </a:r>
          </a:p>
        </p:txBody>
      </p:sp>
      <p:sp>
        <p:nvSpPr>
          <p:cNvPr id="286" name="Shape 286"/>
          <p:cNvSpPr/>
          <p:nvPr/>
        </p:nvSpPr>
        <p:spPr>
          <a:xfrm>
            <a:off x="3386625" y="3850893"/>
            <a:ext cx="1419819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$ 38,831,253</a:t>
            </a:r>
          </a:p>
        </p:txBody>
      </p:sp>
      <p:grpSp>
        <p:nvGrpSpPr>
          <p:cNvPr id="290" name="Group 290"/>
          <p:cNvGrpSpPr/>
          <p:nvPr/>
        </p:nvGrpSpPr>
        <p:grpSpPr>
          <a:xfrm>
            <a:off x="5839917" y="1656062"/>
            <a:ext cx="1627306" cy="2552972"/>
            <a:chOff x="0" y="0"/>
            <a:chExt cx="1627305" cy="2552970"/>
          </a:xfrm>
        </p:grpSpPr>
        <p:sp>
          <p:nvSpPr>
            <p:cNvPr id="287" name="Shape 287"/>
            <p:cNvSpPr/>
            <p:nvPr/>
          </p:nvSpPr>
          <p:spPr>
            <a:xfrm>
              <a:off x="353161" y="1333342"/>
              <a:ext cx="920984" cy="4089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514人年</a:t>
              </a:r>
            </a:p>
          </p:txBody>
        </p:sp>
        <p:sp>
          <p:nvSpPr>
            <p:cNvPr id="288" name="Shape 288"/>
            <p:cNvSpPr/>
            <p:nvPr/>
          </p:nvSpPr>
          <p:spPr>
            <a:xfrm>
              <a:off x="103744" y="2194830"/>
              <a:ext cx="1419818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$ 28,257,124</a:t>
              </a:r>
            </a:p>
          </p:txBody>
        </p:sp>
        <p:pic>
          <p:nvPicPr>
            <p:cNvPr id="289" name="pasted-image.jpe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1627306" cy="111877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91" name="pasted-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176933" y="1866909"/>
            <a:ext cx="1903646" cy="568166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95" name="Group 295"/>
          <p:cNvGrpSpPr/>
          <p:nvPr/>
        </p:nvGrpSpPr>
        <p:grpSpPr>
          <a:xfrm>
            <a:off x="8090216" y="1604649"/>
            <a:ext cx="1543464" cy="2604385"/>
            <a:chOff x="12700" y="0"/>
            <a:chExt cx="1543462" cy="2604383"/>
          </a:xfrm>
        </p:grpSpPr>
        <p:sp>
          <p:nvSpPr>
            <p:cNvPr id="292" name="Shape 292"/>
            <p:cNvSpPr/>
            <p:nvPr/>
          </p:nvSpPr>
          <p:spPr>
            <a:xfrm>
              <a:off x="291386" y="1384755"/>
              <a:ext cx="1109736" cy="6756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6193人年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12700" y="2246243"/>
              <a:ext cx="1539699" cy="3581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45719" tIns="45719" rIns="45719" bIns="45719" numCol="1" anchor="t">
              <a:spAutoFit/>
            </a:bodyPr>
            <a:lstStyle/>
            <a:p>
              <a:pPr/>
              <a:r>
                <a:t>$ 340,599,544</a:t>
              </a:r>
            </a:p>
          </p:txBody>
        </p:sp>
        <p:pic>
          <p:nvPicPr>
            <p:cNvPr id="294" name="pasted-image.jp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136345" y="0"/>
              <a:ext cx="1419818" cy="965685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96" name="Shape 296"/>
          <p:cNvSpPr/>
          <p:nvPr/>
        </p:nvSpPr>
        <p:spPr>
          <a:xfrm>
            <a:off x="3461534" y="5211544"/>
            <a:ext cx="1270001" cy="555466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  <p:sp>
        <p:nvSpPr>
          <p:cNvPr id="297" name="Shape 297"/>
          <p:cNvSpPr/>
          <p:nvPr/>
        </p:nvSpPr>
        <p:spPr>
          <a:xfrm>
            <a:off x="6068058" y="5370769"/>
            <a:ext cx="1270001" cy="396241"/>
          </a:xfrm>
          <a:prstGeom prst="rect">
            <a:avLst/>
          </a:prstGeom>
          <a:solidFill>
            <a:srgbClr val="FFFFFF"/>
          </a:solidFill>
          <a:ln w="12700">
            <a:solidFill>
              <a:schemeClr val="accent1"/>
            </a:solidFill>
            <a:miter/>
          </a:ln>
        </p:spPr>
        <p:txBody>
          <a:bodyPr lIns="45719" rIns="45719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4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Class="entr" nodeType="afterEffect" presetSubtype="4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Class="entr" nodeType="afterEffect" presetSubtype="4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7" grpId="5"/>
      <p:bldP build="whole" bldLvl="1" animBg="1" rev="0" advAuto="0" spid="296" grpId="2"/>
      <p:bldP build="whole" bldLvl="1" animBg="1" rev="0" advAuto="0" spid="290" grpId="4"/>
      <p:bldP build="whole" bldLvl="1" animBg="1" rev="0" advAuto="0" spid="295" grpId="1"/>
      <p:bldP build="whole" bldLvl="1" animBg="1" rev="0" advAuto="0" spid="281" grpId="3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/>
          <p:nvPr/>
        </p:nvSpPr>
        <p:spPr>
          <a:xfrm>
            <a:off x="3620711" y="2501638"/>
            <a:ext cx="687249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Wiki</a:t>
            </a:r>
          </a:p>
        </p:txBody>
      </p:sp>
      <p:sp>
        <p:nvSpPr>
          <p:cNvPr id="300" name="Shape 300"/>
          <p:cNvSpPr/>
          <p:nvPr/>
        </p:nvSpPr>
        <p:spPr>
          <a:xfrm>
            <a:off x="5586729" y="2476238"/>
            <a:ext cx="1323341" cy="5105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邮件列表</a:t>
            </a:r>
          </a:p>
        </p:txBody>
      </p:sp>
      <p:sp>
        <p:nvSpPr>
          <p:cNvPr id="301" name="Shape 301"/>
          <p:cNvSpPr/>
          <p:nvPr/>
        </p:nvSpPr>
        <p:spPr>
          <a:xfrm>
            <a:off x="8029816" y="2501638"/>
            <a:ext cx="548691" cy="4470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2400"/>
            </a:lvl1pPr>
          </a:lstStyle>
          <a:p>
            <a:pPr/>
            <a:r>
              <a:t>IRC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solidFill>
          <a:srgbClr val="53535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1106329"/>
            <a:ext cx="12192001" cy="8095489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pasted-image.jpeg"/>
          <p:cNvPicPr>
            <a:picLocks noChangeAspect="1"/>
          </p:cNvPicPr>
          <p:nvPr/>
        </p:nvPicPr>
        <p:blipFill>
          <a:blip r:embed="rId3">
            <a:extLst/>
          </a:blip>
          <a:srcRect l="602" t="207" r="0" b="521"/>
          <a:stretch>
            <a:fillRect/>
          </a:stretch>
        </p:blipFill>
        <p:spPr>
          <a:xfrm>
            <a:off x="2203361" y="1588724"/>
            <a:ext cx="3534570" cy="2269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263" y="0"/>
                </a:moveTo>
                <a:lnTo>
                  <a:pt x="14195" y="291"/>
                </a:lnTo>
                <a:cubicBezTo>
                  <a:pt x="14152" y="476"/>
                  <a:pt x="14085" y="738"/>
                  <a:pt x="14045" y="873"/>
                </a:cubicBezTo>
                <a:cubicBezTo>
                  <a:pt x="14006" y="1007"/>
                  <a:pt x="13897" y="1474"/>
                  <a:pt x="13803" y="1911"/>
                </a:cubicBezTo>
                <a:cubicBezTo>
                  <a:pt x="13708" y="2348"/>
                  <a:pt x="13568" y="2805"/>
                  <a:pt x="13492" y="2928"/>
                </a:cubicBezTo>
                <a:cubicBezTo>
                  <a:pt x="13359" y="3143"/>
                  <a:pt x="13340" y="3141"/>
                  <a:pt x="12891" y="2848"/>
                </a:cubicBezTo>
                <a:cubicBezTo>
                  <a:pt x="11437" y="1900"/>
                  <a:pt x="10170" y="1886"/>
                  <a:pt x="9034" y="2803"/>
                </a:cubicBezTo>
                <a:cubicBezTo>
                  <a:pt x="8491" y="3242"/>
                  <a:pt x="8215" y="4068"/>
                  <a:pt x="8215" y="5258"/>
                </a:cubicBezTo>
                <a:cubicBezTo>
                  <a:pt x="8215" y="5922"/>
                  <a:pt x="8259" y="6178"/>
                  <a:pt x="8489" y="6864"/>
                </a:cubicBezTo>
                <a:cubicBezTo>
                  <a:pt x="8838" y="7903"/>
                  <a:pt x="9274" y="8859"/>
                  <a:pt x="9566" y="9225"/>
                </a:cubicBezTo>
                <a:cubicBezTo>
                  <a:pt x="9877" y="9615"/>
                  <a:pt x="10069" y="10204"/>
                  <a:pt x="9946" y="10388"/>
                </a:cubicBezTo>
                <a:cubicBezTo>
                  <a:pt x="9876" y="10493"/>
                  <a:pt x="9638" y="10183"/>
                  <a:pt x="8974" y="9111"/>
                </a:cubicBezTo>
                <a:cubicBezTo>
                  <a:pt x="8146" y="7777"/>
                  <a:pt x="7398" y="6255"/>
                  <a:pt x="6791" y="4680"/>
                </a:cubicBezTo>
                <a:cubicBezTo>
                  <a:pt x="6505" y="3938"/>
                  <a:pt x="6428" y="3849"/>
                  <a:pt x="6175" y="3951"/>
                </a:cubicBezTo>
                <a:cubicBezTo>
                  <a:pt x="6044" y="4005"/>
                  <a:pt x="6010" y="4113"/>
                  <a:pt x="6010" y="4484"/>
                </a:cubicBezTo>
                <a:cubicBezTo>
                  <a:pt x="6010" y="4741"/>
                  <a:pt x="6048" y="5101"/>
                  <a:pt x="6092" y="5285"/>
                </a:cubicBezTo>
                <a:cubicBezTo>
                  <a:pt x="6221" y="5810"/>
                  <a:pt x="6067" y="5862"/>
                  <a:pt x="5775" y="5394"/>
                </a:cubicBezTo>
                <a:cubicBezTo>
                  <a:pt x="5628" y="5159"/>
                  <a:pt x="5452" y="4967"/>
                  <a:pt x="5384" y="4967"/>
                </a:cubicBezTo>
                <a:cubicBezTo>
                  <a:pt x="5305" y="4968"/>
                  <a:pt x="5336" y="5045"/>
                  <a:pt x="5469" y="5183"/>
                </a:cubicBezTo>
                <a:cubicBezTo>
                  <a:pt x="5778" y="5502"/>
                  <a:pt x="6086" y="5986"/>
                  <a:pt x="6088" y="6154"/>
                </a:cubicBezTo>
                <a:cubicBezTo>
                  <a:pt x="6088" y="6235"/>
                  <a:pt x="6161" y="6361"/>
                  <a:pt x="6248" y="6433"/>
                </a:cubicBezTo>
                <a:cubicBezTo>
                  <a:pt x="6334" y="6505"/>
                  <a:pt x="6403" y="6644"/>
                  <a:pt x="6403" y="6743"/>
                </a:cubicBezTo>
                <a:cubicBezTo>
                  <a:pt x="6403" y="6841"/>
                  <a:pt x="6441" y="6920"/>
                  <a:pt x="6485" y="6920"/>
                </a:cubicBezTo>
                <a:cubicBezTo>
                  <a:pt x="6530" y="6920"/>
                  <a:pt x="6598" y="7057"/>
                  <a:pt x="6638" y="7219"/>
                </a:cubicBezTo>
                <a:cubicBezTo>
                  <a:pt x="6720" y="7555"/>
                  <a:pt x="7009" y="7744"/>
                  <a:pt x="7135" y="7548"/>
                </a:cubicBezTo>
                <a:cubicBezTo>
                  <a:pt x="7196" y="7454"/>
                  <a:pt x="7504" y="7866"/>
                  <a:pt x="8210" y="8979"/>
                </a:cubicBezTo>
                <a:cubicBezTo>
                  <a:pt x="9117" y="10411"/>
                  <a:pt x="9262" y="10588"/>
                  <a:pt x="9966" y="11129"/>
                </a:cubicBezTo>
                <a:cubicBezTo>
                  <a:pt x="10713" y="11702"/>
                  <a:pt x="10735" y="11732"/>
                  <a:pt x="10735" y="12137"/>
                </a:cubicBezTo>
                <a:cubicBezTo>
                  <a:pt x="10735" y="12386"/>
                  <a:pt x="10690" y="12581"/>
                  <a:pt x="10623" y="12621"/>
                </a:cubicBezTo>
                <a:cubicBezTo>
                  <a:pt x="10519" y="12682"/>
                  <a:pt x="8495" y="11793"/>
                  <a:pt x="8207" y="11559"/>
                </a:cubicBezTo>
                <a:cubicBezTo>
                  <a:pt x="7963" y="11361"/>
                  <a:pt x="7082" y="11202"/>
                  <a:pt x="6839" y="11314"/>
                </a:cubicBezTo>
                <a:cubicBezTo>
                  <a:pt x="6709" y="11374"/>
                  <a:pt x="6423" y="11487"/>
                  <a:pt x="6206" y="11563"/>
                </a:cubicBezTo>
                <a:cubicBezTo>
                  <a:pt x="5637" y="11762"/>
                  <a:pt x="3174" y="13677"/>
                  <a:pt x="2995" y="14060"/>
                </a:cubicBezTo>
                <a:cubicBezTo>
                  <a:pt x="2906" y="14251"/>
                  <a:pt x="2860" y="14265"/>
                  <a:pt x="2719" y="14147"/>
                </a:cubicBezTo>
                <a:cubicBezTo>
                  <a:pt x="2516" y="13978"/>
                  <a:pt x="1094" y="13955"/>
                  <a:pt x="560" y="14113"/>
                </a:cubicBezTo>
                <a:cubicBezTo>
                  <a:pt x="258" y="14202"/>
                  <a:pt x="95" y="14267"/>
                  <a:pt x="0" y="14623"/>
                </a:cubicBezTo>
                <a:cubicBezTo>
                  <a:pt x="60" y="14562"/>
                  <a:pt x="143" y="14529"/>
                  <a:pt x="199" y="14562"/>
                </a:cubicBezTo>
                <a:cubicBezTo>
                  <a:pt x="261" y="14599"/>
                  <a:pt x="439" y="14547"/>
                  <a:pt x="597" y="14445"/>
                </a:cubicBezTo>
                <a:cubicBezTo>
                  <a:pt x="818" y="14302"/>
                  <a:pt x="1098" y="14274"/>
                  <a:pt x="1836" y="14317"/>
                </a:cubicBezTo>
                <a:cubicBezTo>
                  <a:pt x="2799" y="14373"/>
                  <a:pt x="2978" y="14424"/>
                  <a:pt x="2896" y="14630"/>
                </a:cubicBezTo>
                <a:cubicBezTo>
                  <a:pt x="2775" y="14935"/>
                  <a:pt x="3285" y="14690"/>
                  <a:pt x="3621" y="14283"/>
                </a:cubicBezTo>
                <a:cubicBezTo>
                  <a:pt x="4379" y="13364"/>
                  <a:pt x="6142" y="11812"/>
                  <a:pt x="6425" y="11812"/>
                </a:cubicBezTo>
                <a:cubicBezTo>
                  <a:pt x="6533" y="11812"/>
                  <a:pt x="6671" y="11914"/>
                  <a:pt x="6730" y="12039"/>
                </a:cubicBezTo>
                <a:cubicBezTo>
                  <a:pt x="6884" y="12363"/>
                  <a:pt x="8271" y="13008"/>
                  <a:pt x="9160" y="13169"/>
                </a:cubicBezTo>
                <a:cubicBezTo>
                  <a:pt x="9572" y="13243"/>
                  <a:pt x="9936" y="13332"/>
                  <a:pt x="9971" y="13365"/>
                </a:cubicBezTo>
                <a:cubicBezTo>
                  <a:pt x="10005" y="13398"/>
                  <a:pt x="9940" y="13558"/>
                  <a:pt x="9827" y="13720"/>
                </a:cubicBezTo>
                <a:cubicBezTo>
                  <a:pt x="9625" y="14011"/>
                  <a:pt x="9624" y="14038"/>
                  <a:pt x="9648" y="15450"/>
                </a:cubicBezTo>
                <a:cubicBezTo>
                  <a:pt x="9670" y="16750"/>
                  <a:pt x="9866" y="18585"/>
                  <a:pt x="10111" y="19813"/>
                </a:cubicBezTo>
                <a:cubicBezTo>
                  <a:pt x="10174" y="20126"/>
                  <a:pt x="10145" y="20269"/>
                  <a:pt x="9905" y="20829"/>
                </a:cubicBezTo>
                <a:cubicBezTo>
                  <a:pt x="9752" y="21187"/>
                  <a:pt x="9649" y="21532"/>
                  <a:pt x="9675" y="21596"/>
                </a:cubicBezTo>
                <a:cubicBezTo>
                  <a:pt x="9675" y="21598"/>
                  <a:pt x="9733" y="21599"/>
                  <a:pt x="9735" y="21600"/>
                </a:cubicBezTo>
                <a:cubicBezTo>
                  <a:pt x="9803" y="21573"/>
                  <a:pt x="9835" y="21539"/>
                  <a:pt x="9844" y="21498"/>
                </a:cubicBezTo>
                <a:cubicBezTo>
                  <a:pt x="9871" y="21380"/>
                  <a:pt x="10009" y="21057"/>
                  <a:pt x="10152" y="20780"/>
                </a:cubicBezTo>
                <a:cubicBezTo>
                  <a:pt x="10296" y="20503"/>
                  <a:pt x="10392" y="20243"/>
                  <a:pt x="10366" y="20202"/>
                </a:cubicBezTo>
                <a:cubicBezTo>
                  <a:pt x="10340" y="20162"/>
                  <a:pt x="10373" y="20096"/>
                  <a:pt x="10441" y="20055"/>
                </a:cubicBezTo>
                <a:cubicBezTo>
                  <a:pt x="10552" y="19989"/>
                  <a:pt x="10553" y="19931"/>
                  <a:pt x="10448" y="19473"/>
                </a:cubicBezTo>
                <a:cubicBezTo>
                  <a:pt x="10384" y="19193"/>
                  <a:pt x="10228" y="18375"/>
                  <a:pt x="10102" y="17656"/>
                </a:cubicBezTo>
                <a:lnTo>
                  <a:pt x="9871" y="16349"/>
                </a:lnTo>
                <a:lnTo>
                  <a:pt x="10046" y="15843"/>
                </a:lnTo>
                <a:cubicBezTo>
                  <a:pt x="10142" y="15564"/>
                  <a:pt x="10276" y="15288"/>
                  <a:pt x="10344" y="15231"/>
                </a:cubicBezTo>
                <a:cubicBezTo>
                  <a:pt x="10412" y="15175"/>
                  <a:pt x="10820" y="15116"/>
                  <a:pt x="11251" y="15099"/>
                </a:cubicBezTo>
                <a:cubicBezTo>
                  <a:pt x="12282" y="15058"/>
                  <a:pt x="13072" y="15410"/>
                  <a:pt x="13385" y="16047"/>
                </a:cubicBezTo>
                <a:lnTo>
                  <a:pt x="13592" y="16466"/>
                </a:lnTo>
                <a:lnTo>
                  <a:pt x="13422" y="16742"/>
                </a:lnTo>
                <a:cubicBezTo>
                  <a:pt x="13329" y="16895"/>
                  <a:pt x="13254" y="17076"/>
                  <a:pt x="13254" y="17139"/>
                </a:cubicBezTo>
                <a:cubicBezTo>
                  <a:pt x="13255" y="17202"/>
                  <a:pt x="13343" y="17087"/>
                  <a:pt x="13451" y="16886"/>
                </a:cubicBezTo>
                <a:lnTo>
                  <a:pt x="13647" y="16519"/>
                </a:lnTo>
                <a:lnTo>
                  <a:pt x="13800" y="16799"/>
                </a:lnTo>
                <a:lnTo>
                  <a:pt x="13955" y="17078"/>
                </a:lnTo>
                <a:lnTo>
                  <a:pt x="14091" y="16753"/>
                </a:lnTo>
                <a:cubicBezTo>
                  <a:pt x="14214" y="16463"/>
                  <a:pt x="14237" y="16453"/>
                  <a:pt x="14322" y="16633"/>
                </a:cubicBezTo>
                <a:cubicBezTo>
                  <a:pt x="14401" y="16801"/>
                  <a:pt x="14450" y="16809"/>
                  <a:pt x="14625" y="16685"/>
                </a:cubicBezTo>
                <a:cubicBezTo>
                  <a:pt x="14784" y="16573"/>
                  <a:pt x="14855" y="16572"/>
                  <a:pt x="14925" y="16682"/>
                </a:cubicBezTo>
                <a:cubicBezTo>
                  <a:pt x="15074" y="16913"/>
                  <a:pt x="15180" y="16844"/>
                  <a:pt x="15042" y="16606"/>
                </a:cubicBezTo>
                <a:cubicBezTo>
                  <a:pt x="14955" y="16458"/>
                  <a:pt x="14938" y="16333"/>
                  <a:pt x="14989" y="16209"/>
                </a:cubicBezTo>
                <a:cubicBezTo>
                  <a:pt x="15029" y="16110"/>
                  <a:pt x="15063" y="15919"/>
                  <a:pt x="15064" y="15783"/>
                </a:cubicBezTo>
                <a:cubicBezTo>
                  <a:pt x="15064" y="15646"/>
                  <a:pt x="15120" y="15414"/>
                  <a:pt x="15185" y="15269"/>
                </a:cubicBezTo>
                <a:cubicBezTo>
                  <a:pt x="15295" y="15026"/>
                  <a:pt x="15321" y="15021"/>
                  <a:pt x="15520" y="15182"/>
                </a:cubicBezTo>
                <a:cubicBezTo>
                  <a:pt x="15638" y="15278"/>
                  <a:pt x="15787" y="15359"/>
                  <a:pt x="15852" y="15363"/>
                </a:cubicBezTo>
                <a:cubicBezTo>
                  <a:pt x="15917" y="15368"/>
                  <a:pt x="16164" y="15520"/>
                  <a:pt x="16403" y="15703"/>
                </a:cubicBezTo>
                <a:cubicBezTo>
                  <a:pt x="16771" y="15987"/>
                  <a:pt x="16833" y="16082"/>
                  <a:pt x="16810" y="16334"/>
                </a:cubicBezTo>
                <a:cubicBezTo>
                  <a:pt x="16787" y="16579"/>
                  <a:pt x="16802" y="16605"/>
                  <a:pt x="16895" y="16485"/>
                </a:cubicBezTo>
                <a:cubicBezTo>
                  <a:pt x="16985" y="16369"/>
                  <a:pt x="17041" y="16396"/>
                  <a:pt x="17171" y="16629"/>
                </a:cubicBezTo>
                <a:cubicBezTo>
                  <a:pt x="17261" y="16789"/>
                  <a:pt x="17451" y="16961"/>
                  <a:pt x="17596" y="17010"/>
                </a:cubicBezTo>
                <a:cubicBezTo>
                  <a:pt x="17887" y="17109"/>
                  <a:pt x="18249" y="17498"/>
                  <a:pt x="18258" y="17720"/>
                </a:cubicBezTo>
                <a:cubicBezTo>
                  <a:pt x="18261" y="17799"/>
                  <a:pt x="18286" y="17958"/>
                  <a:pt x="18316" y="18076"/>
                </a:cubicBezTo>
                <a:cubicBezTo>
                  <a:pt x="18455" y="18618"/>
                  <a:pt x="18473" y="18734"/>
                  <a:pt x="18454" y="18963"/>
                </a:cubicBezTo>
                <a:cubicBezTo>
                  <a:pt x="18443" y="19098"/>
                  <a:pt x="18462" y="19165"/>
                  <a:pt x="18496" y="19114"/>
                </a:cubicBezTo>
                <a:cubicBezTo>
                  <a:pt x="18599" y="18957"/>
                  <a:pt x="18582" y="18178"/>
                  <a:pt x="18474" y="18113"/>
                </a:cubicBezTo>
                <a:cubicBezTo>
                  <a:pt x="18368" y="18050"/>
                  <a:pt x="18334" y="17655"/>
                  <a:pt x="18423" y="17516"/>
                </a:cubicBezTo>
                <a:cubicBezTo>
                  <a:pt x="18451" y="17472"/>
                  <a:pt x="18522" y="17497"/>
                  <a:pt x="18578" y="17569"/>
                </a:cubicBezTo>
                <a:cubicBezTo>
                  <a:pt x="18634" y="17642"/>
                  <a:pt x="18717" y="17664"/>
                  <a:pt x="18765" y="17618"/>
                </a:cubicBezTo>
                <a:cubicBezTo>
                  <a:pt x="18908" y="17481"/>
                  <a:pt x="18702" y="17206"/>
                  <a:pt x="18343" y="17056"/>
                </a:cubicBezTo>
                <a:cubicBezTo>
                  <a:pt x="17847" y="16848"/>
                  <a:pt x="17336" y="16346"/>
                  <a:pt x="17380" y="16107"/>
                </a:cubicBezTo>
                <a:cubicBezTo>
                  <a:pt x="17400" y="15997"/>
                  <a:pt x="17506" y="15440"/>
                  <a:pt x="17615" y="14868"/>
                </a:cubicBezTo>
                <a:cubicBezTo>
                  <a:pt x="18123" y="12210"/>
                  <a:pt x="18046" y="10468"/>
                  <a:pt x="17421" y="10468"/>
                </a:cubicBezTo>
                <a:cubicBezTo>
                  <a:pt x="17183" y="10468"/>
                  <a:pt x="16699" y="10792"/>
                  <a:pt x="16315" y="11212"/>
                </a:cubicBezTo>
                <a:cubicBezTo>
                  <a:pt x="16103" y="11444"/>
                  <a:pt x="16010" y="11412"/>
                  <a:pt x="16010" y="11106"/>
                </a:cubicBezTo>
                <a:cubicBezTo>
                  <a:pt x="16010" y="11009"/>
                  <a:pt x="16313" y="10464"/>
                  <a:pt x="16684" y="9897"/>
                </a:cubicBezTo>
                <a:cubicBezTo>
                  <a:pt x="17055" y="9330"/>
                  <a:pt x="17410" y="8679"/>
                  <a:pt x="17472" y="8447"/>
                </a:cubicBezTo>
                <a:cubicBezTo>
                  <a:pt x="17535" y="8214"/>
                  <a:pt x="17632" y="8024"/>
                  <a:pt x="17688" y="8024"/>
                </a:cubicBezTo>
                <a:cubicBezTo>
                  <a:pt x="17857" y="8024"/>
                  <a:pt x="18547" y="8746"/>
                  <a:pt x="18935" y="9331"/>
                </a:cubicBezTo>
                <a:lnTo>
                  <a:pt x="19298" y="9878"/>
                </a:lnTo>
                <a:lnTo>
                  <a:pt x="19682" y="9550"/>
                </a:lnTo>
                <a:cubicBezTo>
                  <a:pt x="19892" y="9368"/>
                  <a:pt x="20120" y="9145"/>
                  <a:pt x="20188" y="9051"/>
                </a:cubicBezTo>
                <a:cubicBezTo>
                  <a:pt x="20257" y="8957"/>
                  <a:pt x="20338" y="8877"/>
                  <a:pt x="20368" y="8877"/>
                </a:cubicBezTo>
                <a:cubicBezTo>
                  <a:pt x="20397" y="8877"/>
                  <a:pt x="20566" y="8715"/>
                  <a:pt x="20744" y="8515"/>
                </a:cubicBezTo>
                <a:cubicBezTo>
                  <a:pt x="20922" y="8314"/>
                  <a:pt x="21187" y="8115"/>
                  <a:pt x="21333" y="8073"/>
                </a:cubicBezTo>
                <a:lnTo>
                  <a:pt x="21600" y="7997"/>
                </a:lnTo>
                <a:lnTo>
                  <a:pt x="21600" y="7899"/>
                </a:lnTo>
                <a:lnTo>
                  <a:pt x="21433" y="7899"/>
                </a:lnTo>
                <a:cubicBezTo>
                  <a:pt x="21341" y="7899"/>
                  <a:pt x="21053" y="8103"/>
                  <a:pt x="20792" y="8348"/>
                </a:cubicBezTo>
                <a:cubicBezTo>
                  <a:pt x="20532" y="8594"/>
                  <a:pt x="20163" y="8919"/>
                  <a:pt x="19970" y="9070"/>
                </a:cubicBezTo>
                <a:cubicBezTo>
                  <a:pt x="19577" y="9379"/>
                  <a:pt x="19507" y="9351"/>
                  <a:pt x="18959" y="8681"/>
                </a:cubicBezTo>
                <a:cubicBezTo>
                  <a:pt x="18377" y="7969"/>
                  <a:pt x="18017" y="7756"/>
                  <a:pt x="17484" y="7812"/>
                </a:cubicBezTo>
                <a:lnTo>
                  <a:pt x="17004" y="7865"/>
                </a:lnTo>
                <a:lnTo>
                  <a:pt x="16419" y="8809"/>
                </a:lnTo>
                <a:lnTo>
                  <a:pt x="15837" y="9754"/>
                </a:lnTo>
                <a:lnTo>
                  <a:pt x="15406" y="9225"/>
                </a:lnTo>
                <a:lnTo>
                  <a:pt x="14974" y="8696"/>
                </a:lnTo>
                <a:lnTo>
                  <a:pt x="14935" y="7593"/>
                </a:lnTo>
                <a:cubicBezTo>
                  <a:pt x="14913" y="6988"/>
                  <a:pt x="14888" y="6026"/>
                  <a:pt x="14879" y="5455"/>
                </a:cubicBezTo>
                <a:cubicBezTo>
                  <a:pt x="14859" y="4043"/>
                  <a:pt x="14692" y="3535"/>
                  <a:pt x="14132" y="3184"/>
                </a:cubicBezTo>
                <a:cubicBezTo>
                  <a:pt x="13909" y="3044"/>
                  <a:pt x="13706" y="2898"/>
                  <a:pt x="13681" y="2860"/>
                </a:cubicBezTo>
                <a:cubicBezTo>
                  <a:pt x="13613" y="2754"/>
                  <a:pt x="13942" y="1195"/>
                  <a:pt x="14162" y="586"/>
                </a:cubicBezTo>
                <a:cubicBezTo>
                  <a:pt x="14268" y="289"/>
                  <a:pt x="14356" y="25"/>
                  <a:pt x="14356" y="0"/>
                </a:cubicBezTo>
                <a:lnTo>
                  <a:pt x="14263" y="0"/>
                </a:lnTo>
                <a:close/>
                <a:moveTo>
                  <a:pt x="13958" y="3381"/>
                </a:moveTo>
                <a:cubicBezTo>
                  <a:pt x="14070" y="3354"/>
                  <a:pt x="14223" y="3463"/>
                  <a:pt x="14356" y="3683"/>
                </a:cubicBezTo>
                <a:cubicBezTo>
                  <a:pt x="14457" y="3851"/>
                  <a:pt x="14509" y="3989"/>
                  <a:pt x="14472" y="3989"/>
                </a:cubicBezTo>
                <a:cubicBezTo>
                  <a:pt x="14468" y="3989"/>
                  <a:pt x="14474" y="3999"/>
                  <a:pt x="14472" y="4000"/>
                </a:cubicBezTo>
                <a:cubicBezTo>
                  <a:pt x="14486" y="4018"/>
                  <a:pt x="14498" y="4022"/>
                  <a:pt x="14513" y="4050"/>
                </a:cubicBezTo>
                <a:cubicBezTo>
                  <a:pt x="14532" y="4084"/>
                  <a:pt x="14535" y="4113"/>
                  <a:pt x="14545" y="4144"/>
                </a:cubicBezTo>
                <a:cubicBezTo>
                  <a:pt x="14548" y="4148"/>
                  <a:pt x="14548" y="4151"/>
                  <a:pt x="14552" y="4155"/>
                </a:cubicBezTo>
                <a:cubicBezTo>
                  <a:pt x="14695" y="4317"/>
                  <a:pt x="14694" y="4326"/>
                  <a:pt x="14535" y="4458"/>
                </a:cubicBezTo>
                <a:cubicBezTo>
                  <a:pt x="14392" y="4577"/>
                  <a:pt x="14338" y="4532"/>
                  <a:pt x="14091" y="4065"/>
                </a:cubicBezTo>
                <a:cubicBezTo>
                  <a:pt x="13937" y="3772"/>
                  <a:pt x="13834" y="3495"/>
                  <a:pt x="13861" y="3453"/>
                </a:cubicBezTo>
                <a:cubicBezTo>
                  <a:pt x="13887" y="3412"/>
                  <a:pt x="13920" y="3390"/>
                  <a:pt x="13958" y="3381"/>
                </a:cubicBezTo>
                <a:close/>
                <a:moveTo>
                  <a:pt x="17489" y="11778"/>
                </a:moveTo>
                <a:cubicBezTo>
                  <a:pt x="17518" y="11788"/>
                  <a:pt x="17540" y="11817"/>
                  <a:pt x="17567" y="11858"/>
                </a:cubicBezTo>
                <a:cubicBezTo>
                  <a:pt x="17668" y="12015"/>
                  <a:pt x="17672" y="12150"/>
                  <a:pt x="17589" y="12806"/>
                </a:cubicBezTo>
                <a:cubicBezTo>
                  <a:pt x="17535" y="13227"/>
                  <a:pt x="17385" y="14023"/>
                  <a:pt x="17256" y="14578"/>
                </a:cubicBezTo>
                <a:cubicBezTo>
                  <a:pt x="16988" y="15730"/>
                  <a:pt x="16900" y="15898"/>
                  <a:pt x="16691" y="15662"/>
                </a:cubicBezTo>
                <a:cubicBezTo>
                  <a:pt x="16612" y="15572"/>
                  <a:pt x="16377" y="15434"/>
                  <a:pt x="16167" y="15356"/>
                </a:cubicBezTo>
                <a:cubicBezTo>
                  <a:pt x="15705" y="15183"/>
                  <a:pt x="15578" y="14977"/>
                  <a:pt x="15478" y="14234"/>
                </a:cubicBezTo>
                <a:lnTo>
                  <a:pt x="15401" y="13663"/>
                </a:lnTo>
                <a:lnTo>
                  <a:pt x="15910" y="13274"/>
                </a:lnTo>
                <a:cubicBezTo>
                  <a:pt x="16189" y="13061"/>
                  <a:pt x="16650" y="12615"/>
                  <a:pt x="16934" y="12281"/>
                </a:cubicBezTo>
                <a:cubicBezTo>
                  <a:pt x="17278" y="11876"/>
                  <a:pt x="17403" y="11748"/>
                  <a:pt x="17489" y="11778"/>
                </a:cubicBezTo>
                <a:close/>
                <a:moveTo>
                  <a:pt x="11324" y="13033"/>
                </a:moveTo>
                <a:cubicBezTo>
                  <a:pt x="11587" y="13033"/>
                  <a:pt x="11803" y="13283"/>
                  <a:pt x="11697" y="13463"/>
                </a:cubicBezTo>
                <a:cubicBezTo>
                  <a:pt x="11665" y="13518"/>
                  <a:pt x="11684" y="13525"/>
                  <a:pt x="11736" y="13478"/>
                </a:cubicBezTo>
                <a:cubicBezTo>
                  <a:pt x="11850" y="13377"/>
                  <a:pt x="12177" y="13849"/>
                  <a:pt x="12110" y="14018"/>
                </a:cubicBezTo>
                <a:cubicBezTo>
                  <a:pt x="12042" y="14189"/>
                  <a:pt x="11684" y="14144"/>
                  <a:pt x="11365" y="13928"/>
                </a:cubicBezTo>
                <a:cubicBezTo>
                  <a:pt x="11214" y="13825"/>
                  <a:pt x="11000" y="13687"/>
                  <a:pt x="10892" y="13622"/>
                </a:cubicBezTo>
                <a:lnTo>
                  <a:pt x="10696" y="13505"/>
                </a:lnTo>
                <a:lnTo>
                  <a:pt x="10880" y="13271"/>
                </a:lnTo>
                <a:cubicBezTo>
                  <a:pt x="10982" y="13141"/>
                  <a:pt x="11182" y="13033"/>
                  <a:pt x="11324" y="13033"/>
                </a:cubicBezTo>
                <a:close/>
                <a:moveTo>
                  <a:pt x="15321" y="17736"/>
                </a:moveTo>
                <a:cubicBezTo>
                  <a:pt x="15296" y="17739"/>
                  <a:pt x="15268" y="17779"/>
                  <a:pt x="15229" y="17853"/>
                </a:cubicBezTo>
                <a:cubicBezTo>
                  <a:pt x="15175" y="17954"/>
                  <a:pt x="15152" y="18092"/>
                  <a:pt x="15180" y="18162"/>
                </a:cubicBezTo>
                <a:cubicBezTo>
                  <a:pt x="15251" y="18341"/>
                  <a:pt x="15458" y="18321"/>
                  <a:pt x="15457" y="18136"/>
                </a:cubicBezTo>
                <a:cubicBezTo>
                  <a:pt x="15456" y="18052"/>
                  <a:pt x="15427" y="17913"/>
                  <a:pt x="15391" y="17826"/>
                </a:cubicBezTo>
                <a:cubicBezTo>
                  <a:pt x="15365" y="17763"/>
                  <a:pt x="15345" y="17732"/>
                  <a:pt x="15321" y="17736"/>
                </a:cubicBezTo>
                <a:close/>
                <a:moveTo>
                  <a:pt x="13201" y="17977"/>
                </a:moveTo>
                <a:cubicBezTo>
                  <a:pt x="13184" y="17983"/>
                  <a:pt x="13168" y="18025"/>
                  <a:pt x="13148" y="18106"/>
                </a:cubicBezTo>
                <a:cubicBezTo>
                  <a:pt x="13120" y="18218"/>
                  <a:pt x="13097" y="18387"/>
                  <a:pt x="13097" y="18480"/>
                </a:cubicBezTo>
                <a:cubicBezTo>
                  <a:pt x="13097" y="18580"/>
                  <a:pt x="13146" y="18620"/>
                  <a:pt x="13216" y="18578"/>
                </a:cubicBezTo>
                <a:cubicBezTo>
                  <a:pt x="13347" y="18500"/>
                  <a:pt x="13365" y="18314"/>
                  <a:pt x="13264" y="18068"/>
                </a:cubicBezTo>
                <a:cubicBezTo>
                  <a:pt x="13238" y="18003"/>
                  <a:pt x="13219" y="17971"/>
                  <a:pt x="13201" y="17977"/>
                </a:cubicBezTo>
                <a:close/>
              </a:path>
            </a:pathLst>
          </a:custGeom>
          <a:ln w="12700">
            <a:solidFill>
              <a:srgbClr val="A7A7A7"/>
            </a:solidFill>
            <a:miter/>
          </a:ln>
        </p:spPr>
      </p:pic>
      <p:sp>
        <p:nvSpPr>
          <p:cNvPr id="305" name="Shape 305"/>
          <p:cNvSpPr/>
          <p:nvPr/>
        </p:nvSpPr>
        <p:spPr>
          <a:xfrm>
            <a:off x="5859420" y="3353142"/>
            <a:ext cx="47316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>
                <a:solidFill>
                  <a:schemeClr val="accent3"/>
                </a:solidFill>
              </a:defRPr>
            </a:lvl1pPr>
          </a:lstStyle>
          <a:p>
            <a:pPr/>
            <a:r>
              <a:t>Bug</a:t>
            </a:r>
          </a:p>
        </p:txBody>
      </p:sp>
      <p:pic>
        <p:nvPicPr>
          <p:cNvPr id="306" name="image3.png"/>
          <p:cNvPicPr>
            <a:picLocks noChangeAspect="1"/>
          </p:cNvPicPr>
          <p:nvPr/>
        </p:nvPicPr>
        <p:blipFill>
          <a:blip r:embed="rId4">
            <a:extLst/>
          </a:blip>
          <a:srcRect l="31682" t="18955" r="33184" b="29171"/>
          <a:stretch>
            <a:fillRect/>
          </a:stretch>
        </p:blipFill>
        <p:spPr>
          <a:xfrm>
            <a:off x="10001179" y="613720"/>
            <a:ext cx="691540" cy="680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7" h="21580" fill="norm" stroke="1" extrusionOk="0">
                <a:moveTo>
                  <a:pt x="9694" y="0"/>
                </a:moveTo>
                <a:cubicBezTo>
                  <a:pt x="6130" y="0"/>
                  <a:pt x="4512" y="746"/>
                  <a:pt x="2425" y="3334"/>
                </a:cubicBezTo>
                <a:cubicBezTo>
                  <a:pt x="507" y="5713"/>
                  <a:pt x="-171" y="8057"/>
                  <a:pt x="36" y="11664"/>
                </a:cubicBezTo>
                <a:cubicBezTo>
                  <a:pt x="179" y="14157"/>
                  <a:pt x="400" y="15005"/>
                  <a:pt x="1354" y="16671"/>
                </a:cubicBezTo>
                <a:cubicBezTo>
                  <a:pt x="2481" y="18638"/>
                  <a:pt x="4298" y="20359"/>
                  <a:pt x="6087" y="21150"/>
                </a:cubicBezTo>
                <a:cubicBezTo>
                  <a:pt x="6583" y="21370"/>
                  <a:pt x="8235" y="21564"/>
                  <a:pt x="9750" y="21578"/>
                </a:cubicBezTo>
                <a:cubicBezTo>
                  <a:pt x="12090" y="21600"/>
                  <a:pt x="12788" y="21430"/>
                  <a:pt x="14427" y="20471"/>
                </a:cubicBezTo>
                <a:cubicBezTo>
                  <a:pt x="20202" y="17091"/>
                  <a:pt x="21429" y="8149"/>
                  <a:pt x="16827" y="2995"/>
                </a:cubicBezTo>
                <a:cubicBezTo>
                  <a:pt x="14790" y="712"/>
                  <a:pt x="13093" y="0"/>
                  <a:pt x="9694" y="0"/>
                </a:cubicBezTo>
                <a:close/>
              </a:path>
            </a:pathLst>
          </a:custGeom>
          <a:ln w="12700">
            <a:miter lim="400000"/>
          </a:ln>
        </p:spPr>
      </p:pic>
      <p:grpSp>
        <p:nvGrpSpPr>
          <p:cNvPr id="309" name="Group 309"/>
          <p:cNvGrpSpPr/>
          <p:nvPr/>
        </p:nvGrpSpPr>
        <p:grpSpPr>
          <a:xfrm>
            <a:off x="-9526" y="5776486"/>
            <a:ext cx="12201526" cy="1159728"/>
            <a:chOff x="0" y="0"/>
            <a:chExt cx="12201525" cy="1159726"/>
          </a:xfrm>
        </p:grpSpPr>
        <p:pic>
          <p:nvPicPr>
            <p:cNvPr id="307" name="image2.jpeg" descr="ppt5"/>
            <p:cNvPicPr>
              <a:picLocks noChangeAspect="1"/>
            </p:cNvPicPr>
            <p:nvPr/>
          </p:nvPicPr>
          <p:blipFill>
            <a:blip r:embed="rId5">
              <a:extLst/>
            </a:blip>
            <a:srcRect l="0" t="20507" r="0" b="0"/>
            <a:stretch>
              <a:fillRect/>
            </a:stretch>
          </p:blipFill>
          <p:spPr>
            <a:xfrm>
              <a:off x="0" y="0"/>
              <a:ext cx="12201526" cy="11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08" name="image4.png"/>
            <p:cNvPicPr>
              <a:picLocks noChangeAspect="1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368222" y="278995"/>
              <a:ext cx="1320957" cy="445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pasted-image-filtered.jpeg"/>
          <p:cNvPicPr>
            <a:picLocks noChangeAspect="1"/>
          </p:cNvPicPr>
          <p:nvPr/>
        </p:nvPicPr>
        <p:blipFill>
          <a:blip r:embed="rId2">
            <a:extLst/>
          </a:blip>
          <a:srcRect l="602" t="207" r="0" b="521"/>
          <a:stretch>
            <a:fillRect/>
          </a:stretch>
        </p:blipFill>
        <p:spPr>
          <a:xfrm>
            <a:off x="2203361" y="1588724"/>
            <a:ext cx="3534570" cy="226933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4263" y="0"/>
                </a:moveTo>
                <a:lnTo>
                  <a:pt x="14195" y="291"/>
                </a:lnTo>
                <a:cubicBezTo>
                  <a:pt x="14152" y="476"/>
                  <a:pt x="14085" y="738"/>
                  <a:pt x="14045" y="873"/>
                </a:cubicBezTo>
                <a:cubicBezTo>
                  <a:pt x="14006" y="1007"/>
                  <a:pt x="13897" y="1474"/>
                  <a:pt x="13803" y="1911"/>
                </a:cubicBezTo>
                <a:cubicBezTo>
                  <a:pt x="13708" y="2348"/>
                  <a:pt x="13568" y="2805"/>
                  <a:pt x="13492" y="2928"/>
                </a:cubicBezTo>
                <a:cubicBezTo>
                  <a:pt x="13359" y="3143"/>
                  <a:pt x="13340" y="3141"/>
                  <a:pt x="12891" y="2848"/>
                </a:cubicBezTo>
                <a:cubicBezTo>
                  <a:pt x="11437" y="1900"/>
                  <a:pt x="10170" y="1886"/>
                  <a:pt x="9034" y="2803"/>
                </a:cubicBezTo>
                <a:cubicBezTo>
                  <a:pt x="8491" y="3242"/>
                  <a:pt x="8215" y="4068"/>
                  <a:pt x="8215" y="5258"/>
                </a:cubicBezTo>
                <a:cubicBezTo>
                  <a:pt x="8215" y="5922"/>
                  <a:pt x="8259" y="6178"/>
                  <a:pt x="8489" y="6864"/>
                </a:cubicBezTo>
                <a:cubicBezTo>
                  <a:pt x="8838" y="7903"/>
                  <a:pt x="9274" y="8859"/>
                  <a:pt x="9566" y="9225"/>
                </a:cubicBezTo>
                <a:cubicBezTo>
                  <a:pt x="9877" y="9615"/>
                  <a:pt x="10069" y="10204"/>
                  <a:pt x="9946" y="10388"/>
                </a:cubicBezTo>
                <a:cubicBezTo>
                  <a:pt x="9876" y="10493"/>
                  <a:pt x="9638" y="10183"/>
                  <a:pt x="8974" y="9111"/>
                </a:cubicBezTo>
                <a:cubicBezTo>
                  <a:pt x="8146" y="7777"/>
                  <a:pt x="7398" y="6255"/>
                  <a:pt x="6791" y="4680"/>
                </a:cubicBezTo>
                <a:cubicBezTo>
                  <a:pt x="6505" y="3938"/>
                  <a:pt x="6428" y="3849"/>
                  <a:pt x="6175" y="3951"/>
                </a:cubicBezTo>
                <a:cubicBezTo>
                  <a:pt x="6044" y="4005"/>
                  <a:pt x="6010" y="4113"/>
                  <a:pt x="6010" y="4484"/>
                </a:cubicBezTo>
                <a:cubicBezTo>
                  <a:pt x="6010" y="4741"/>
                  <a:pt x="6048" y="5101"/>
                  <a:pt x="6092" y="5285"/>
                </a:cubicBezTo>
                <a:cubicBezTo>
                  <a:pt x="6221" y="5810"/>
                  <a:pt x="6067" y="5862"/>
                  <a:pt x="5775" y="5394"/>
                </a:cubicBezTo>
                <a:cubicBezTo>
                  <a:pt x="5628" y="5159"/>
                  <a:pt x="5452" y="4967"/>
                  <a:pt x="5384" y="4967"/>
                </a:cubicBezTo>
                <a:cubicBezTo>
                  <a:pt x="5305" y="4968"/>
                  <a:pt x="5336" y="5045"/>
                  <a:pt x="5469" y="5183"/>
                </a:cubicBezTo>
                <a:cubicBezTo>
                  <a:pt x="5778" y="5502"/>
                  <a:pt x="6086" y="5986"/>
                  <a:pt x="6088" y="6154"/>
                </a:cubicBezTo>
                <a:cubicBezTo>
                  <a:pt x="6088" y="6235"/>
                  <a:pt x="6161" y="6361"/>
                  <a:pt x="6248" y="6433"/>
                </a:cubicBezTo>
                <a:cubicBezTo>
                  <a:pt x="6334" y="6505"/>
                  <a:pt x="6403" y="6644"/>
                  <a:pt x="6403" y="6743"/>
                </a:cubicBezTo>
                <a:cubicBezTo>
                  <a:pt x="6403" y="6841"/>
                  <a:pt x="6441" y="6920"/>
                  <a:pt x="6485" y="6920"/>
                </a:cubicBezTo>
                <a:cubicBezTo>
                  <a:pt x="6530" y="6920"/>
                  <a:pt x="6598" y="7057"/>
                  <a:pt x="6638" y="7219"/>
                </a:cubicBezTo>
                <a:cubicBezTo>
                  <a:pt x="6720" y="7555"/>
                  <a:pt x="7009" y="7744"/>
                  <a:pt x="7135" y="7548"/>
                </a:cubicBezTo>
                <a:cubicBezTo>
                  <a:pt x="7196" y="7454"/>
                  <a:pt x="7504" y="7866"/>
                  <a:pt x="8210" y="8979"/>
                </a:cubicBezTo>
                <a:cubicBezTo>
                  <a:pt x="9117" y="10411"/>
                  <a:pt x="9262" y="10588"/>
                  <a:pt x="9966" y="11129"/>
                </a:cubicBezTo>
                <a:cubicBezTo>
                  <a:pt x="10713" y="11702"/>
                  <a:pt x="10735" y="11732"/>
                  <a:pt x="10735" y="12137"/>
                </a:cubicBezTo>
                <a:cubicBezTo>
                  <a:pt x="10735" y="12386"/>
                  <a:pt x="10690" y="12581"/>
                  <a:pt x="10623" y="12621"/>
                </a:cubicBezTo>
                <a:cubicBezTo>
                  <a:pt x="10519" y="12682"/>
                  <a:pt x="8495" y="11793"/>
                  <a:pt x="8207" y="11559"/>
                </a:cubicBezTo>
                <a:cubicBezTo>
                  <a:pt x="7963" y="11361"/>
                  <a:pt x="7082" y="11202"/>
                  <a:pt x="6839" y="11314"/>
                </a:cubicBezTo>
                <a:cubicBezTo>
                  <a:pt x="6709" y="11374"/>
                  <a:pt x="6423" y="11487"/>
                  <a:pt x="6206" y="11563"/>
                </a:cubicBezTo>
                <a:cubicBezTo>
                  <a:pt x="5637" y="11762"/>
                  <a:pt x="3174" y="13677"/>
                  <a:pt x="2995" y="14060"/>
                </a:cubicBezTo>
                <a:cubicBezTo>
                  <a:pt x="2906" y="14251"/>
                  <a:pt x="2860" y="14265"/>
                  <a:pt x="2719" y="14147"/>
                </a:cubicBezTo>
                <a:cubicBezTo>
                  <a:pt x="2516" y="13978"/>
                  <a:pt x="1094" y="13955"/>
                  <a:pt x="560" y="14113"/>
                </a:cubicBezTo>
                <a:cubicBezTo>
                  <a:pt x="258" y="14202"/>
                  <a:pt x="95" y="14267"/>
                  <a:pt x="0" y="14623"/>
                </a:cubicBezTo>
                <a:cubicBezTo>
                  <a:pt x="60" y="14562"/>
                  <a:pt x="143" y="14529"/>
                  <a:pt x="199" y="14562"/>
                </a:cubicBezTo>
                <a:cubicBezTo>
                  <a:pt x="261" y="14599"/>
                  <a:pt x="439" y="14547"/>
                  <a:pt x="597" y="14445"/>
                </a:cubicBezTo>
                <a:cubicBezTo>
                  <a:pt x="818" y="14302"/>
                  <a:pt x="1098" y="14274"/>
                  <a:pt x="1836" y="14317"/>
                </a:cubicBezTo>
                <a:cubicBezTo>
                  <a:pt x="2799" y="14373"/>
                  <a:pt x="2978" y="14424"/>
                  <a:pt x="2896" y="14630"/>
                </a:cubicBezTo>
                <a:cubicBezTo>
                  <a:pt x="2775" y="14935"/>
                  <a:pt x="3285" y="14690"/>
                  <a:pt x="3621" y="14283"/>
                </a:cubicBezTo>
                <a:cubicBezTo>
                  <a:pt x="4379" y="13364"/>
                  <a:pt x="6142" y="11812"/>
                  <a:pt x="6425" y="11812"/>
                </a:cubicBezTo>
                <a:cubicBezTo>
                  <a:pt x="6533" y="11812"/>
                  <a:pt x="6671" y="11914"/>
                  <a:pt x="6730" y="12039"/>
                </a:cubicBezTo>
                <a:cubicBezTo>
                  <a:pt x="6884" y="12363"/>
                  <a:pt x="8271" y="13008"/>
                  <a:pt x="9160" y="13169"/>
                </a:cubicBezTo>
                <a:cubicBezTo>
                  <a:pt x="9572" y="13243"/>
                  <a:pt x="9936" y="13332"/>
                  <a:pt x="9971" y="13365"/>
                </a:cubicBezTo>
                <a:cubicBezTo>
                  <a:pt x="10005" y="13398"/>
                  <a:pt x="9940" y="13558"/>
                  <a:pt x="9827" y="13720"/>
                </a:cubicBezTo>
                <a:cubicBezTo>
                  <a:pt x="9625" y="14011"/>
                  <a:pt x="9624" y="14038"/>
                  <a:pt x="9648" y="15450"/>
                </a:cubicBezTo>
                <a:cubicBezTo>
                  <a:pt x="9670" y="16750"/>
                  <a:pt x="9866" y="18585"/>
                  <a:pt x="10111" y="19813"/>
                </a:cubicBezTo>
                <a:cubicBezTo>
                  <a:pt x="10174" y="20126"/>
                  <a:pt x="10145" y="20269"/>
                  <a:pt x="9905" y="20829"/>
                </a:cubicBezTo>
                <a:cubicBezTo>
                  <a:pt x="9752" y="21187"/>
                  <a:pt x="9649" y="21532"/>
                  <a:pt x="9675" y="21596"/>
                </a:cubicBezTo>
                <a:cubicBezTo>
                  <a:pt x="9675" y="21598"/>
                  <a:pt x="9733" y="21599"/>
                  <a:pt x="9735" y="21600"/>
                </a:cubicBezTo>
                <a:cubicBezTo>
                  <a:pt x="9803" y="21573"/>
                  <a:pt x="9835" y="21539"/>
                  <a:pt x="9844" y="21498"/>
                </a:cubicBezTo>
                <a:cubicBezTo>
                  <a:pt x="9871" y="21380"/>
                  <a:pt x="10009" y="21057"/>
                  <a:pt x="10152" y="20780"/>
                </a:cubicBezTo>
                <a:cubicBezTo>
                  <a:pt x="10296" y="20503"/>
                  <a:pt x="10392" y="20243"/>
                  <a:pt x="10366" y="20202"/>
                </a:cubicBezTo>
                <a:cubicBezTo>
                  <a:pt x="10340" y="20162"/>
                  <a:pt x="10373" y="20096"/>
                  <a:pt x="10441" y="20055"/>
                </a:cubicBezTo>
                <a:cubicBezTo>
                  <a:pt x="10552" y="19989"/>
                  <a:pt x="10553" y="19931"/>
                  <a:pt x="10448" y="19473"/>
                </a:cubicBezTo>
                <a:cubicBezTo>
                  <a:pt x="10384" y="19193"/>
                  <a:pt x="10228" y="18375"/>
                  <a:pt x="10102" y="17656"/>
                </a:cubicBezTo>
                <a:lnTo>
                  <a:pt x="9871" y="16349"/>
                </a:lnTo>
                <a:lnTo>
                  <a:pt x="10046" y="15843"/>
                </a:lnTo>
                <a:cubicBezTo>
                  <a:pt x="10142" y="15564"/>
                  <a:pt x="10276" y="15288"/>
                  <a:pt x="10344" y="15231"/>
                </a:cubicBezTo>
                <a:cubicBezTo>
                  <a:pt x="10412" y="15175"/>
                  <a:pt x="10820" y="15116"/>
                  <a:pt x="11251" y="15099"/>
                </a:cubicBezTo>
                <a:cubicBezTo>
                  <a:pt x="12282" y="15058"/>
                  <a:pt x="13072" y="15410"/>
                  <a:pt x="13385" y="16047"/>
                </a:cubicBezTo>
                <a:lnTo>
                  <a:pt x="13592" y="16466"/>
                </a:lnTo>
                <a:lnTo>
                  <a:pt x="13422" y="16742"/>
                </a:lnTo>
                <a:cubicBezTo>
                  <a:pt x="13329" y="16895"/>
                  <a:pt x="13254" y="17076"/>
                  <a:pt x="13254" y="17139"/>
                </a:cubicBezTo>
                <a:cubicBezTo>
                  <a:pt x="13255" y="17202"/>
                  <a:pt x="13343" y="17087"/>
                  <a:pt x="13451" y="16886"/>
                </a:cubicBezTo>
                <a:lnTo>
                  <a:pt x="13647" y="16519"/>
                </a:lnTo>
                <a:lnTo>
                  <a:pt x="13800" y="16799"/>
                </a:lnTo>
                <a:lnTo>
                  <a:pt x="13955" y="17078"/>
                </a:lnTo>
                <a:lnTo>
                  <a:pt x="14091" y="16753"/>
                </a:lnTo>
                <a:cubicBezTo>
                  <a:pt x="14214" y="16463"/>
                  <a:pt x="14237" y="16453"/>
                  <a:pt x="14322" y="16633"/>
                </a:cubicBezTo>
                <a:cubicBezTo>
                  <a:pt x="14401" y="16801"/>
                  <a:pt x="14450" y="16809"/>
                  <a:pt x="14625" y="16685"/>
                </a:cubicBezTo>
                <a:cubicBezTo>
                  <a:pt x="14784" y="16573"/>
                  <a:pt x="14855" y="16572"/>
                  <a:pt x="14925" y="16682"/>
                </a:cubicBezTo>
                <a:cubicBezTo>
                  <a:pt x="15074" y="16913"/>
                  <a:pt x="15180" y="16844"/>
                  <a:pt x="15042" y="16606"/>
                </a:cubicBezTo>
                <a:cubicBezTo>
                  <a:pt x="14955" y="16458"/>
                  <a:pt x="14938" y="16333"/>
                  <a:pt x="14989" y="16209"/>
                </a:cubicBezTo>
                <a:cubicBezTo>
                  <a:pt x="15029" y="16110"/>
                  <a:pt x="15063" y="15919"/>
                  <a:pt x="15064" y="15783"/>
                </a:cubicBezTo>
                <a:cubicBezTo>
                  <a:pt x="15064" y="15646"/>
                  <a:pt x="15120" y="15414"/>
                  <a:pt x="15185" y="15269"/>
                </a:cubicBezTo>
                <a:cubicBezTo>
                  <a:pt x="15295" y="15026"/>
                  <a:pt x="15321" y="15021"/>
                  <a:pt x="15520" y="15182"/>
                </a:cubicBezTo>
                <a:cubicBezTo>
                  <a:pt x="15638" y="15278"/>
                  <a:pt x="15787" y="15359"/>
                  <a:pt x="15852" y="15363"/>
                </a:cubicBezTo>
                <a:cubicBezTo>
                  <a:pt x="15917" y="15368"/>
                  <a:pt x="16164" y="15520"/>
                  <a:pt x="16403" y="15703"/>
                </a:cubicBezTo>
                <a:cubicBezTo>
                  <a:pt x="16771" y="15987"/>
                  <a:pt x="16833" y="16082"/>
                  <a:pt x="16810" y="16334"/>
                </a:cubicBezTo>
                <a:cubicBezTo>
                  <a:pt x="16787" y="16579"/>
                  <a:pt x="16802" y="16605"/>
                  <a:pt x="16895" y="16485"/>
                </a:cubicBezTo>
                <a:cubicBezTo>
                  <a:pt x="16985" y="16369"/>
                  <a:pt x="17041" y="16396"/>
                  <a:pt x="17171" y="16629"/>
                </a:cubicBezTo>
                <a:cubicBezTo>
                  <a:pt x="17261" y="16789"/>
                  <a:pt x="17451" y="16961"/>
                  <a:pt x="17596" y="17010"/>
                </a:cubicBezTo>
                <a:cubicBezTo>
                  <a:pt x="17887" y="17109"/>
                  <a:pt x="18249" y="17498"/>
                  <a:pt x="18258" y="17720"/>
                </a:cubicBezTo>
                <a:cubicBezTo>
                  <a:pt x="18261" y="17799"/>
                  <a:pt x="18286" y="17958"/>
                  <a:pt x="18316" y="18076"/>
                </a:cubicBezTo>
                <a:cubicBezTo>
                  <a:pt x="18455" y="18618"/>
                  <a:pt x="18473" y="18734"/>
                  <a:pt x="18454" y="18963"/>
                </a:cubicBezTo>
                <a:cubicBezTo>
                  <a:pt x="18443" y="19098"/>
                  <a:pt x="18462" y="19165"/>
                  <a:pt x="18496" y="19114"/>
                </a:cubicBezTo>
                <a:cubicBezTo>
                  <a:pt x="18599" y="18957"/>
                  <a:pt x="18582" y="18178"/>
                  <a:pt x="18474" y="18113"/>
                </a:cubicBezTo>
                <a:cubicBezTo>
                  <a:pt x="18368" y="18050"/>
                  <a:pt x="18334" y="17655"/>
                  <a:pt x="18423" y="17516"/>
                </a:cubicBezTo>
                <a:cubicBezTo>
                  <a:pt x="18451" y="17472"/>
                  <a:pt x="18522" y="17497"/>
                  <a:pt x="18578" y="17569"/>
                </a:cubicBezTo>
                <a:cubicBezTo>
                  <a:pt x="18634" y="17642"/>
                  <a:pt x="18717" y="17664"/>
                  <a:pt x="18765" y="17618"/>
                </a:cubicBezTo>
                <a:cubicBezTo>
                  <a:pt x="18908" y="17481"/>
                  <a:pt x="18702" y="17206"/>
                  <a:pt x="18343" y="17056"/>
                </a:cubicBezTo>
                <a:cubicBezTo>
                  <a:pt x="17847" y="16848"/>
                  <a:pt x="17336" y="16346"/>
                  <a:pt x="17380" y="16107"/>
                </a:cubicBezTo>
                <a:cubicBezTo>
                  <a:pt x="17400" y="15997"/>
                  <a:pt x="17506" y="15440"/>
                  <a:pt x="17615" y="14868"/>
                </a:cubicBezTo>
                <a:cubicBezTo>
                  <a:pt x="18123" y="12210"/>
                  <a:pt x="18046" y="10468"/>
                  <a:pt x="17421" y="10468"/>
                </a:cubicBezTo>
                <a:cubicBezTo>
                  <a:pt x="17183" y="10468"/>
                  <a:pt x="16699" y="10792"/>
                  <a:pt x="16315" y="11212"/>
                </a:cubicBezTo>
                <a:cubicBezTo>
                  <a:pt x="16103" y="11444"/>
                  <a:pt x="16010" y="11412"/>
                  <a:pt x="16010" y="11106"/>
                </a:cubicBezTo>
                <a:cubicBezTo>
                  <a:pt x="16010" y="11009"/>
                  <a:pt x="16313" y="10464"/>
                  <a:pt x="16684" y="9897"/>
                </a:cubicBezTo>
                <a:cubicBezTo>
                  <a:pt x="17055" y="9330"/>
                  <a:pt x="17410" y="8679"/>
                  <a:pt x="17472" y="8447"/>
                </a:cubicBezTo>
                <a:cubicBezTo>
                  <a:pt x="17535" y="8214"/>
                  <a:pt x="17632" y="8024"/>
                  <a:pt x="17688" y="8024"/>
                </a:cubicBezTo>
                <a:cubicBezTo>
                  <a:pt x="17857" y="8024"/>
                  <a:pt x="18547" y="8746"/>
                  <a:pt x="18935" y="9331"/>
                </a:cubicBezTo>
                <a:lnTo>
                  <a:pt x="19298" y="9878"/>
                </a:lnTo>
                <a:lnTo>
                  <a:pt x="19682" y="9550"/>
                </a:lnTo>
                <a:cubicBezTo>
                  <a:pt x="19892" y="9368"/>
                  <a:pt x="20120" y="9145"/>
                  <a:pt x="20188" y="9051"/>
                </a:cubicBezTo>
                <a:cubicBezTo>
                  <a:pt x="20257" y="8957"/>
                  <a:pt x="20338" y="8877"/>
                  <a:pt x="20368" y="8877"/>
                </a:cubicBezTo>
                <a:cubicBezTo>
                  <a:pt x="20397" y="8877"/>
                  <a:pt x="20566" y="8715"/>
                  <a:pt x="20744" y="8515"/>
                </a:cubicBezTo>
                <a:cubicBezTo>
                  <a:pt x="20922" y="8314"/>
                  <a:pt x="21187" y="8115"/>
                  <a:pt x="21333" y="8073"/>
                </a:cubicBezTo>
                <a:lnTo>
                  <a:pt x="21600" y="7997"/>
                </a:lnTo>
                <a:lnTo>
                  <a:pt x="21600" y="7899"/>
                </a:lnTo>
                <a:lnTo>
                  <a:pt x="21433" y="7899"/>
                </a:lnTo>
                <a:cubicBezTo>
                  <a:pt x="21341" y="7899"/>
                  <a:pt x="21053" y="8103"/>
                  <a:pt x="20792" y="8348"/>
                </a:cubicBezTo>
                <a:cubicBezTo>
                  <a:pt x="20532" y="8594"/>
                  <a:pt x="20163" y="8919"/>
                  <a:pt x="19970" y="9070"/>
                </a:cubicBezTo>
                <a:cubicBezTo>
                  <a:pt x="19577" y="9379"/>
                  <a:pt x="19507" y="9351"/>
                  <a:pt x="18959" y="8681"/>
                </a:cubicBezTo>
                <a:cubicBezTo>
                  <a:pt x="18377" y="7969"/>
                  <a:pt x="18017" y="7756"/>
                  <a:pt x="17484" y="7812"/>
                </a:cubicBezTo>
                <a:lnTo>
                  <a:pt x="17004" y="7865"/>
                </a:lnTo>
                <a:lnTo>
                  <a:pt x="16419" y="8809"/>
                </a:lnTo>
                <a:lnTo>
                  <a:pt x="15837" y="9754"/>
                </a:lnTo>
                <a:lnTo>
                  <a:pt x="15406" y="9225"/>
                </a:lnTo>
                <a:lnTo>
                  <a:pt x="14974" y="8696"/>
                </a:lnTo>
                <a:lnTo>
                  <a:pt x="14935" y="7593"/>
                </a:lnTo>
                <a:cubicBezTo>
                  <a:pt x="14913" y="6988"/>
                  <a:pt x="14888" y="6026"/>
                  <a:pt x="14879" y="5455"/>
                </a:cubicBezTo>
                <a:cubicBezTo>
                  <a:pt x="14859" y="4043"/>
                  <a:pt x="14692" y="3535"/>
                  <a:pt x="14132" y="3184"/>
                </a:cubicBezTo>
                <a:cubicBezTo>
                  <a:pt x="13909" y="3044"/>
                  <a:pt x="13706" y="2898"/>
                  <a:pt x="13681" y="2860"/>
                </a:cubicBezTo>
                <a:cubicBezTo>
                  <a:pt x="13613" y="2754"/>
                  <a:pt x="13942" y="1195"/>
                  <a:pt x="14162" y="586"/>
                </a:cubicBezTo>
                <a:cubicBezTo>
                  <a:pt x="14268" y="289"/>
                  <a:pt x="14356" y="25"/>
                  <a:pt x="14356" y="0"/>
                </a:cubicBezTo>
                <a:lnTo>
                  <a:pt x="14263" y="0"/>
                </a:lnTo>
                <a:close/>
                <a:moveTo>
                  <a:pt x="13958" y="3381"/>
                </a:moveTo>
                <a:cubicBezTo>
                  <a:pt x="14070" y="3354"/>
                  <a:pt x="14223" y="3463"/>
                  <a:pt x="14356" y="3683"/>
                </a:cubicBezTo>
                <a:cubicBezTo>
                  <a:pt x="14457" y="3851"/>
                  <a:pt x="14509" y="3989"/>
                  <a:pt x="14472" y="3989"/>
                </a:cubicBezTo>
                <a:cubicBezTo>
                  <a:pt x="14468" y="3989"/>
                  <a:pt x="14474" y="3999"/>
                  <a:pt x="14472" y="4000"/>
                </a:cubicBezTo>
                <a:cubicBezTo>
                  <a:pt x="14486" y="4018"/>
                  <a:pt x="14498" y="4022"/>
                  <a:pt x="14513" y="4050"/>
                </a:cubicBezTo>
                <a:cubicBezTo>
                  <a:pt x="14532" y="4084"/>
                  <a:pt x="14535" y="4113"/>
                  <a:pt x="14545" y="4144"/>
                </a:cubicBezTo>
                <a:cubicBezTo>
                  <a:pt x="14548" y="4148"/>
                  <a:pt x="14548" y="4151"/>
                  <a:pt x="14552" y="4155"/>
                </a:cubicBezTo>
                <a:cubicBezTo>
                  <a:pt x="14695" y="4317"/>
                  <a:pt x="14694" y="4326"/>
                  <a:pt x="14535" y="4458"/>
                </a:cubicBezTo>
                <a:cubicBezTo>
                  <a:pt x="14392" y="4577"/>
                  <a:pt x="14338" y="4532"/>
                  <a:pt x="14091" y="4065"/>
                </a:cubicBezTo>
                <a:cubicBezTo>
                  <a:pt x="13937" y="3772"/>
                  <a:pt x="13834" y="3495"/>
                  <a:pt x="13861" y="3453"/>
                </a:cubicBezTo>
                <a:cubicBezTo>
                  <a:pt x="13887" y="3412"/>
                  <a:pt x="13920" y="3390"/>
                  <a:pt x="13958" y="3381"/>
                </a:cubicBezTo>
                <a:close/>
                <a:moveTo>
                  <a:pt x="17489" y="11778"/>
                </a:moveTo>
                <a:cubicBezTo>
                  <a:pt x="17518" y="11788"/>
                  <a:pt x="17540" y="11817"/>
                  <a:pt x="17567" y="11858"/>
                </a:cubicBezTo>
                <a:cubicBezTo>
                  <a:pt x="17668" y="12015"/>
                  <a:pt x="17672" y="12150"/>
                  <a:pt x="17589" y="12806"/>
                </a:cubicBezTo>
                <a:cubicBezTo>
                  <a:pt x="17535" y="13227"/>
                  <a:pt x="17385" y="14023"/>
                  <a:pt x="17256" y="14578"/>
                </a:cubicBezTo>
                <a:cubicBezTo>
                  <a:pt x="16988" y="15730"/>
                  <a:pt x="16900" y="15898"/>
                  <a:pt x="16691" y="15662"/>
                </a:cubicBezTo>
                <a:cubicBezTo>
                  <a:pt x="16612" y="15572"/>
                  <a:pt x="16377" y="15434"/>
                  <a:pt x="16167" y="15356"/>
                </a:cubicBezTo>
                <a:cubicBezTo>
                  <a:pt x="15705" y="15183"/>
                  <a:pt x="15578" y="14977"/>
                  <a:pt x="15478" y="14234"/>
                </a:cubicBezTo>
                <a:lnTo>
                  <a:pt x="15401" y="13663"/>
                </a:lnTo>
                <a:lnTo>
                  <a:pt x="15910" y="13274"/>
                </a:lnTo>
                <a:cubicBezTo>
                  <a:pt x="16189" y="13061"/>
                  <a:pt x="16650" y="12615"/>
                  <a:pt x="16934" y="12281"/>
                </a:cubicBezTo>
                <a:cubicBezTo>
                  <a:pt x="17278" y="11876"/>
                  <a:pt x="17403" y="11748"/>
                  <a:pt x="17489" y="11778"/>
                </a:cubicBezTo>
                <a:close/>
                <a:moveTo>
                  <a:pt x="11324" y="13033"/>
                </a:moveTo>
                <a:cubicBezTo>
                  <a:pt x="11587" y="13033"/>
                  <a:pt x="11803" y="13283"/>
                  <a:pt x="11697" y="13463"/>
                </a:cubicBezTo>
                <a:cubicBezTo>
                  <a:pt x="11665" y="13518"/>
                  <a:pt x="11684" y="13525"/>
                  <a:pt x="11736" y="13478"/>
                </a:cubicBezTo>
                <a:cubicBezTo>
                  <a:pt x="11850" y="13377"/>
                  <a:pt x="12177" y="13849"/>
                  <a:pt x="12110" y="14018"/>
                </a:cubicBezTo>
                <a:cubicBezTo>
                  <a:pt x="12042" y="14189"/>
                  <a:pt x="11684" y="14144"/>
                  <a:pt x="11365" y="13928"/>
                </a:cubicBezTo>
                <a:cubicBezTo>
                  <a:pt x="11214" y="13825"/>
                  <a:pt x="11000" y="13687"/>
                  <a:pt x="10892" y="13622"/>
                </a:cubicBezTo>
                <a:lnTo>
                  <a:pt x="10696" y="13505"/>
                </a:lnTo>
                <a:lnTo>
                  <a:pt x="10880" y="13271"/>
                </a:lnTo>
                <a:cubicBezTo>
                  <a:pt x="10982" y="13141"/>
                  <a:pt x="11182" y="13033"/>
                  <a:pt x="11324" y="13033"/>
                </a:cubicBezTo>
                <a:close/>
                <a:moveTo>
                  <a:pt x="15321" y="17736"/>
                </a:moveTo>
                <a:cubicBezTo>
                  <a:pt x="15296" y="17739"/>
                  <a:pt x="15268" y="17779"/>
                  <a:pt x="15229" y="17853"/>
                </a:cubicBezTo>
                <a:cubicBezTo>
                  <a:pt x="15175" y="17954"/>
                  <a:pt x="15152" y="18092"/>
                  <a:pt x="15180" y="18162"/>
                </a:cubicBezTo>
                <a:cubicBezTo>
                  <a:pt x="15251" y="18341"/>
                  <a:pt x="15458" y="18321"/>
                  <a:pt x="15457" y="18136"/>
                </a:cubicBezTo>
                <a:cubicBezTo>
                  <a:pt x="15456" y="18052"/>
                  <a:pt x="15427" y="17913"/>
                  <a:pt x="15391" y="17826"/>
                </a:cubicBezTo>
                <a:cubicBezTo>
                  <a:pt x="15365" y="17763"/>
                  <a:pt x="15345" y="17732"/>
                  <a:pt x="15321" y="17736"/>
                </a:cubicBezTo>
                <a:close/>
                <a:moveTo>
                  <a:pt x="13201" y="17977"/>
                </a:moveTo>
                <a:cubicBezTo>
                  <a:pt x="13184" y="17983"/>
                  <a:pt x="13168" y="18025"/>
                  <a:pt x="13148" y="18106"/>
                </a:cubicBezTo>
                <a:cubicBezTo>
                  <a:pt x="13120" y="18218"/>
                  <a:pt x="13097" y="18387"/>
                  <a:pt x="13097" y="18480"/>
                </a:cubicBezTo>
                <a:cubicBezTo>
                  <a:pt x="13097" y="18580"/>
                  <a:pt x="13146" y="18620"/>
                  <a:pt x="13216" y="18578"/>
                </a:cubicBezTo>
                <a:cubicBezTo>
                  <a:pt x="13347" y="18500"/>
                  <a:pt x="13365" y="18314"/>
                  <a:pt x="13264" y="18068"/>
                </a:cubicBezTo>
                <a:cubicBezTo>
                  <a:pt x="13238" y="18003"/>
                  <a:pt x="13219" y="17971"/>
                  <a:pt x="13201" y="17977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12" name="Shape 312"/>
          <p:cNvSpPr/>
          <p:nvPr/>
        </p:nvSpPr>
        <p:spPr>
          <a:xfrm>
            <a:off x="5859420" y="3353142"/>
            <a:ext cx="473160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Bug</a:t>
            </a:r>
          </a:p>
        </p:txBody>
      </p:sp>
      <p:sp>
        <p:nvSpPr>
          <p:cNvPr id="313" name="Shape 313"/>
          <p:cNvSpPr/>
          <p:nvPr/>
        </p:nvSpPr>
        <p:spPr>
          <a:xfrm flipV="1">
            <a:off x="3564466" y="2088390"/>
            <a:ext cx="1270001" cy="1270001"/>
          </a:xfrm>
          <a:prstGeom prst="line">
            <a:avLst/>
          </a:prstGeom>
          <a:ln w="38100">
            <a:solidFill>
              <a:srgbClr val="FF26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14" name="Shape 314"/>
          <p:cNvSpPr/>
          <p:nvPr/>
        </p:nvSpPr>
        <p:spPr>
          <a:xfrm>
            <a:off x="3564466" y="2088390"/>
            <a:ext cx="1270001" cy="1270001"/>
          </a:xfrm>
          <a:prstGeom prst="line">
            <a:avLst/>
          </a:prstGeom>
          <a:ln w="38100">
            <a:solidFill>
              <a:srgbClr val="FF2600"/>
            </a:solidFill>
            <a:miter/>
          </a:ln>
        </p:spPr>
        <p:txBody>
          <a:bodyPr lIns="45719" rIns="45719"/>
          <a:lstStyle/>
          <a:p>
            <a:pPr/>
          </a:p>
        </p:txBody>
      </p:sp>
      <p:pic>
        <p:nvPicPr>
          <p:cNvPr id="315" name="pasted-image.jpeg"/>
          <p:cNvPicPr>
            <a:picLocks noChangeAspect="1"/>
          </p:cNvPicPr>
          <p:nvPr/>
        </p:nvPicPr>
        <p:blipFill>
          <a:blip r:embed="rId3">
            <a:extLst/>
          </a:blip>
          <a:srcRect l="0" t="0" r="0" b="7387"/>
          <a:stretch>
            <a:fillRect/>
          </a:stretch>
        </p:blipFill>
        <p:spPr>
          <a:xfrm rot="2368407">
            <a:off x="9523986" y="76840"/>
            <a:ext cx="1729738" cy="1652691"/>
          </a:xfrm>
          <a:prstGeom prst="rect">
            <a:avLst/>
          </a:prstGeom>
          <a:ln w="12700">
            <a:miter lim="400000"/>
          </a:ln>
        </p:spPr>
      </p:pic>
      <p:pic>
        <p:nvPicPr>
          <p:cNvPr id="316" name="image3.png"/>
          <p:cNvPicPr>
            <a:picLocks noChangeAspect="1"/>
          </p:cNvPicPr>
          <p:nvPr/>
        </p:nvPicPr>
        <p:blipFill>
          <a:blip r:embed="rId4">
            <a:extLst/>
          </a:blip>
          <a:srcRect l="31682" t="18955" r="33184" b="29171"/>
          <a:stretch>
            <a:fillRect/>
          </a:stretch>
        </p:blipFill>
        <p:spPr>
          <a:xfrm>
            <a:off x="10001179" y="613720"/>
            <a:ext cx="691540" cy="680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7" h="21580" fill="norm" stroke="1" extrusionOk="0">
                <a:moveTo>
                  <a:pt x="9694" y="0"/>
                </a:moveTo>
                <a:cubicBezTo>
                  <a:pt x="6130" y="0"/>
                  <a:pt x="4512" y="746"/>
                  <a:pt x="2425" y="3334"/>
                </a:cubicBezTo>
                <a:cubicBezTo>
                  <a:pt x="507" y="5713"/>
                  <a:pt x="-171" y="8057"/>
                  <a:pt x="36" y="11664"/>
                </a:cubicBezTo>
                <a:cubicBezTo>
                  <a:pt x="179" y="14157"/>
                  <a:pt x="400" y="15005"/>
                  <a:pt x="1354" y="16671"/>
                </a:cubicBezTo>
                <a:cubicBezTo>
                  <a:pt x="2481" y="18638"/>
                  <a:pt x="4298" y="20359"/>
                  <a:pt x="6087" y="21150"/>
                </a:cubicBezTo>
                <a:cubicBezTo>
                  <a:pt x="6583" y="21370"/>
                  <a:pt x="8235" y="21564"/>
                  <a:pt x="9750" y="21578"/>
                </a:cubicBezTo>
                <a:cubicBezTo>
                  <a:pt x="12090" y="21600"/>
                  <a:pt x="12788" y="21430"/>
                  <a:pt x="14427" y="20471"/>
                </a:cubicBezTo>
                <a:cubicBezTo>
                  <a:pt x="20202" y="17091"/>
                  <a:pt x="21429" y="8149"/>
                  <a:pt x="16827" y="2995"/>
                </a:cubicBezTo>
                <a:cubicBezTo>
                  <a:pt x="14790" y="712"/>
                  <a:pt x="13093" y="0"/>
                  <a:pt x="9694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pasted-image.jpeg"/>
          <p:cNvPicPr>
            <a:picLocks noChangeAspect="1"/>
          </p:cNvPicPr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106142" y="-1078493"/>
            <a:ext cx="5979716" cy="6858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0800"/>
                </a:lnTo>
                <a:lnTo>
                  <a:pt x="0" y="21600"/>
                </a:lnTo>
                <a:lnTo>
                  <a:pt x="4814" y="21600"/>
                </a:lnTo>
                <a:lnTo>
                  <a:pt x="9628" y="21600"/>
                </a:lnTo>
                <a:lnTo>
                  <a:pt x="9727" y="21306"/>
                </a:lnTo>
                <a:cubicBezTo>
                  <a:pt x="9876" y="20861"/>
                  <a:pt x="9947" y="20633"/>
                  <a:pt x="10032" y="20325"/>
                </a:cubicBezTo>
                <a:cubicBezTo>
                  <a:pt x="10075" y="20171"/>
                  <a:pt x="10128" y="20016"/>
                  <a:pt x="10151" y="19980"/>
                </a:cubicBezTo>
                <a:cubicBezTo>
                  <a:pt x="10258" y="19813"/>
                  <a:pt x="10437" y="19380"/>
                  <a:pt x="10501" y="19132"/>
                </a:cubicBezTo>
                <a:cubicBezTo>
                  <a:pt x="10607" y="18726"/>
                  <a:pt x="11019" y="17613"/>
                  <a:pt x="11097" y="17520"/>
                </a:cubicBezTo>
                <a:cubicBezTo>
                  <a:pt x="11164" y="17441"/>
                  <a:pt x="11167" y="17441"/>
                  <a:pt x="11219" y="17560"/>
                </a:cubicBezTo>
                <a:cubicBezTo>
                  <a:pt x="11316" y="17777"/>
                  <a:pt x="11394" y="18067"/>
                  <a:pt x="11634" y="19102"/>
                </a:cubicBezTo>
                <a:cubicBezTo>
                  <a:pt x="11822" y="19919"/>
                  <a:pt x="12048" y="20710"/>
                  <a:pt x="12253" y="21275"/>
                </a:cubicBezTo>
                <a:lnTo>
                  <a:pt x="12363" y="21580"/>
                </a:lnTo>
                <a:lnTo>
                  <a:pt x="16982" y="21590"/>
                </a:lnTo>
                <a:lnTo>
                  <a:pt x="21600" y="21600"/>
                </a:lnTo>
                <a:lnTo>
                  <a:pt x="21600" y="10800"/>
                </a:lnTo>
                <a:lnTo>
                  <a:pt x="21600" y="0"/>
                </a:lnTo>
                <a:lnTo>
                  <a:pt x="10801" y="0"/>
                </a:lnTo>
                <a:lnTo>
                  <a:pt x="0" y="0"/>
                </a:lnTo>
                <a:close/>
              </a:path>
            </a:pathLst>
          </a:custGeom>
          <a:ln w="12700">
            <a:miter lim="400000"/>
          </a:ln>
        </p:spPr>
      </p:pic>
      <p:sp>
        <p:nvSpPr>
          <p:cNvPr id="319" name="Shape 319"/>
          <p:cNvSpPr/>
          <p:nvPr/>
        </p:nvSpPr>
        <p:spPr>
          <a:xfrm>
            <a:off x="4162578" y="3675682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补丁</a:t>
            </a:r>
          </a:p>
        </p:txBody>
      </p:sp>
      <p:sp>
        <p:nvSpPr>
          <p:cNvPr id="320" name="Shape 320"/>
          <p:cNvSpPr/>
          <p:nvPr/>
        </p:nvSpPr>
        <p:spPr>
          <a:xfrm>
            <a:off x="7966530" y="2667342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补丁</a:t>
            </a:r>
          </a:p>
        </p:txBody>
      </p:sp>
      <p:sp>
        <p:nvSpPr>
          <p:cNvPr id="321" name="Shape 321"/>
          <p:cNvSpPr/>
          <p:nvPr/>
        </p:nvSpPr>
        <p:spPr>
          <a:xfrm>
            <a:off x="7396845" y="3465225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补丁</a:t>
            </a:r>
          </a:p>
        </p:txBody>
      </p:sp>
      <p:sp>
        <p:nvSpPr>
          <p:cNvPr id="322" name="Shape 322"/>
          <p:cNvSpPr/>
          <p:nvPr/>
        </p:nvSpPr>
        <p:spPr>
          <a:xfrm>
            <a:off x="7966530" y="4419942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补丁</a:t>
            </a:r>
          </a:p>
        </p:txBody>
      </p:sp>
      <p:sp>
        <p:nvSpPr>
          <p:cNvPr id="323" name="Shape 323"/>
          <p:cNvSpPr/>
          <p:nvPr/>
        </p:nvSpPr>
        <p:spPr>
          <a:xfrm>
            <a:off x="7966530" y="5194038"/>
            <a:ext cx="561341" cy="4089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补丁</a:t>
            </a:r>
          </a:p>
        </p:txBody>
      </p:sp>
      <p:sp>
        <p:nvSpPr>
          <p:cNvPr id="324" name="Shape 324"/>
          <p:cNvSpPr/>
          <p:nvPr/>
        </p:nvSpPr>
        <p:spPr>
          <a:xfrm>
            <a:off x="4571397" y="4884399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补丁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20" grpId="1"/>
      <p:bldP build="whole" bldLvl="1" animBg="1" rev="0" advAuto="0" spid="321" grpId="2"/>
      <p:bldP build="whole" bldLvl="1" animBg="1" rev="0" advAuto="0" spid="322" grpId="4"/>
      <p:bldP build="whole" bldLvl="1" animBg="1" rev="0" advAuto="0" spid="324" grpId="5"/>
      <p:bldP build="whole" bldLvl="1" animBg="1" rev="0" advAuto="0" spid="319" grpId="3"/>
      <p:bldP build="whole" bldLvl="1" animBg="1" rev="0" advAuto="0" spid="323" grpId="6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04214" y="327680"/>
            <a:ext cx="4383573" cy="4722400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hape 327"/>
          <p:cNvSpPr/>
          <p:nvPr/>
        </p:nvSpPr>
        <p:spPr>
          <a:xfrm>
            <a:off x="5701029" y="5118098"/>
            <a:ext cx="7899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成就感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xfrm>
            <a:off x="2209800" y="20923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</a:lstStyle>
          <a:p>
            <a:pPr/>
            <a:r>
              <a:t>开源经历、心得、社区运营经验以及展望...</a:t>
            </a:r>
          </a:p>
        </p:txBody>
      </p:sp>
      <p:pic>
        <p:nvPicPr>
          <p:cNvPr id="178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1565" y="649253"/>
            <a:ext cx="966503" cy="8347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9" name="fscn-2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192082" y="1389742"/>
            <a:ext cx="1807836" cy="1807836"/>
          </a:xfrm>
          <a:prstGeom prst="rect">
            <a:avLst/>
          </a:prstGeom>
          <a:ln w="12700">
            <a:miter lim="400000"/>
          </a:ln>
        </p:spPr>
      </p:pic>
      <p:sp>
        <p:nvSpPr>
          <p:cNvPr id="330" name="Shape 330"/>
          <p:cNvSpPr/>
          <p:nvPr/>
        </p:nvSpPr>
        <p:spPr>
          <a:xfrm>
            <a:off x="5237858" y="3391847"/>
            <a:ext cx="171628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FreeSWITCH-CN</a:t>
            </a:r>
          </a:p>
        </p:txBody>
      </p:sp>
      <p:sp>
        <p:nvSpPr>
          <p:cNvPr id="331" name="Shape 331"/>
          <p:cNvSpPr/>
          <p:nvPr/>
        </p:nvSpPr>
        <p:spPr>
          <a:xfrm>
            <a:off x="4769998" y="3737831"/>
            <a:ext cx="2652004" cy="3581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defRPr>
            </a:lvl1pPr>
          </a:lstStyle>
          <a:p>
            <a:pPr>
              <a:defRPr u="none">
                <a:solidFill>
                  <a:srgbClr val="000000"/>
                </a:solidFill>
                <a:uFillTx/>
              </a:defRPr>
            </a:pPr>
            <a:r>
              <a:rPr u="sng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hlinkClick r:id="rId3" invalidUrl="" action="" tgtFrame="" tooltip="" history="1" highlightClick="0" endSnd="0"/>
              </a:rPr>
              <a:t>www.FreeSWITCH.org.cn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6054" y="1706090"/>
            <a:ext cx="1465482" cy="1465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34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280901" y="1578993"/>
            <a:ext cx="2584103" cy="14654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/>
        </p:nvSpPr>
        <p:spPr>
          <a:xfrm>
            <a:off x="4621529" y="2407395"/>
            <a:ext cx="2948941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《提问的智慧》</a:t>
            </a:r>
          </a:p>
        </p:txBody>
      </p:sp>
      <p:pic>
        <p:nvPicPr>
          <p:cNvPr id="337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68124" y="152349"/>
            <a:ext cx="6021307" cy="54810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7" grpId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/>
          <p:nvPr/>
        </p:nvSpPr>
        <p:spPr>
          <a:xfrm>
            <a:off x="2744038" y="2204901"/>
            <a:ext cx="6703924" cy="1767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2400"/>
            </a:pPr>
            <a:r>
              <a:t>提问前要做功课，先自己尝试搜索答案</a:t>
            </a:r>
          </a:p>
          <a:p>
            <a:pPr>
              <a:defRPr sz="2400"/>
            </a:pPr>
            <a:r>
              <a:t>有问题在邮件列表、QQ群里问，不要向个人提问</a:t>
            </a:r>
          </a:p>
          <a:p>
            <a:pPr>
              <a:defRPr sz="2400"/>
            </a:pPr>
            <a:r>
              <a:t>不管向谁提问，礼貌，并把你的问题说清楚</a:t>
            </a:r>
          </a:p>
          <a:p>
            <a:pPr>
              <a:defRPr sz="2400"/>
            </a:pPr>
            <a:r>
              <a:t>如果你是在做一个商业项目，考虑购买商业支持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339" grpId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82550" y="2092501"/>
            <a:ext cx="2226900" cy="10014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3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4131"/>
          <a:stretch>
            <a:fillRect/>
          </a:stretch>
        </p:blipFill>
        <p:spPr>
          <a:xfrm flipH="1">
            <a:off x="1620457" y="-1005638"/>
            <a:ext cx="7624249" cy="65468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0" y="12577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12577"/>
                </a:lnTo>
                <a:lnTo>
                  <a:pt x="21600" y="0"/>
                </a:lnTo>
                <a:lnTo>
                  <a:pt x="10801" y="0"/>
                </a:lnTo>
                <a:lnTo>
                  <a:pt x="0" y="0"/>
                </a:lnTo>
                <a:close/>
                <a:moveTo>
                  <a:pt x="14329" y="4400"/>
                </a:moveTo>
                <a:cubicBezTo>
                  <a:pt x="15357" y="4413"/>
                  <a:pt x="16496" y="4516"/>
                  <a:pt x="16771" y="4663"/>
                </a:cubicBezTo>
                <a:cubicBezTo>
                  <a:pt x="17127" y="4854"/>
                  <a:pt x="17502" y="5388"/>
                  <a:pt x="17765" y="6081"/>
                </a:cubicBezTo>
                <a:cubicBezTo>
                  <a:pt x="17923" y="6497"/>
                  <a:pt x="18420" y="8657"/>
                  <a:pt x="18474" y="9167"/>
                </a:cubicBezTo>
                <a:cubicBezTo>
                  <a:pt x="18484" y="9259"/>
                  <a:pt x="18541" y="9441"/>
                  <a:pt x="18601" y="9569"/>
                </a:cubicBezTo>
                <a:cubicBezTo>
                  <a:pt x="18661" y="9698"/>
                  <a:pt x="18713" y="9898"/>
                  <a:pt x="18717" y="10016"/>
                </a:cubicBezTo>
                <a:cubicBezTo>
                  <a:pt x="18746" y="10846"/>
                  <a:pt x="18804" y="11490"/>
                  <a:pt x="18866" y="11663"/>
                </a:cubicBezTo>
                <a:cubicBezTo>
                  <a:pt x="18993" y="12020"/>
                  <a:pt x="18787" y="12111"/>
                  <a:pt x="18088" y="12005"/>
                </a:cubicBezTo>
                <a:cubicBezTo>
                  <a:pt x="17460" y="11910"/>
                  <a:pt x="17437" y="11895"/>
                  <a:pt x="17329" y="11515"/>
                </a:cubicBezTo>
                <a:cubicBezTo>
                  <a:pt x="17213" y="11110"/>
                  <a:pt x="16712" y="10621"/>
                  <a:pt x="16413" y="10621"/>
                </a:cubicBezTo>
                <a:cubicBezTo>
                  <a:pt x="16322" y="10621"/>
                  <a:pt x="16191" y="10541"/>
                  <a:pt x="16121" y="10444"/>
                </a:cubicBezTo>
                <a:cubicBezTo>
                  <a:pt x="16007" y="10284"/>
                  <a:pt x="15987" y="10291"/>
                  <a:pt x="15919" y="10507"/>
                </a:cubicBezTo>
                <a:cubicBezTo>
                  <a:pt x="15838" y="10761"/>
                  <a:pt x="15648" y="10719"/>
                  <a:pt x="15648" y="10446"/>
                </a:cubicBezTo>
                <a:cubicBezTo>
                  <a:pt x="15648" y="10247"/>
                  <a:pt x="15648" y="10247"/>
                  <a:pt x="15280" y="10461"/>
                </a:cubicBezTo>
                <a:cubicBezTo>
                  <a:pt x="15114" y="10557"/>
                  <a:pt x="14941" y="10608"/>
                  <a:pt x="14894" y="10575"/>
                </a:cubicBezTo>
                <a:cubicBezTo>
                  <a:pt x="14848" y="10541"/>
                  <a:pt x="14737" y="10609"/>
                  <a:pt x="14647" y="10724"/>
                </a:cubicBezTo>
                <a:cubicBezTo>
                  <a:pt x="14540" y="10862"/>
                  <a:pt x="14519" y="10960"/>
                  <a:pt x="14586" y="11008"/>
                </a:cubicBezTo>
                <a:cubicBezTo>
                  <a:pt x="14643" y="11049"/>
                  <a:pt x="14689" y="11368"/>
                  <a:pt x="14690" y="11718"/>
                </a:cubicBezTo>
                <a:cubicBezTo>
                  <a:pt x="14691" y="12500"/>
                  <a:pt x="14869" y="13306"/>
                  <a:pt x="15250" y="14254"/>
                </a:cubicBezTo>
                <a:cubicBezTo>
                  <a:pt x="15578" y="15072"/>
                  <a:pt x="15489" y="15348"/>
                  <a:pt x="15081" y="14779"/>
                </a:cubicBezTo>
                <a:lnTo>
                  <a:pt x="14833" y="14432"/>
                </a:lnTo>
                <a:lnTo>
                  <a:pt x="14550" y="14699"/>
                </a:lnTo>
                <a:lnTo>
                  <a:pt x="14268" y="14967"/>
                </a:lnTo>
                <a:lnTo>
                  <a:pt x="14502" y="15196"/>
                </a:lnTo>
                <a:cubicBezTo>
                  <a:pt x="14631" y="15321"/>
                  <a:pt x="14968" y="15512"/>
                  <a:pt x="15251" y="15619"/>
                </a:cubicBezTo>
                <a:cubicBezTo>
                  <a:pt x="15630" y="15762"/>
                  <a:pt x="15789" y="15887"/>
                  <a:pt x="15859" y="16095"/>
                </a:cubicBezTo>
                <a:cubicBezTo>
                  <a:pt x="16016" y="16564"/>
                  <a:pt x="15881" y="17489"/>
                  <a:pt x="15549" y="18214"/>
                </a:cubicBezTo>
                <a:cubicBezTo>
                  <a:pt x="15381" y="18581"/>
                  <a:pt x="15164" y="18964"/>
                  <a:pt x="15069" y="19065"/>
                </a:cubicBezTo>
                <a:cubicBezTo>
                  <a:pt x="14906" y="19236"/>
                  <a:pt x="14887" y="19232"/>
                  <a:pt x="14783" y="19005"/>
                </a:cubicBezTo>
                <a:cubicBezTo>
                  <a:pt x="14706" y="18836"/>
                  <a:pt x="14612" y="18779"/>
                  <a:pt x="14477" y="18820"/>
                </a:cubicBezTo>
                <a:cubicBezTo>
                  <a:pt x="14338" y="18863"/>
                  <a:pt x="14268" y="18815"/>
                  <a:pt x="14232" y="18654"/>
                </a:cubicBezTo>
                <a:cubicBezTo>
                  <a:pt x="14198" y="18500"/>
                  <a:pt x="14125" y="18447"/>
                  <a:pt x="14003" y="18484"/>
                </a:cubicBezTo>
                <a:cubicBezTo>
                  <a:pt x="13682" y="18581"/>
                  <a:pt x="13700" y="18324"/>
                  <a:pt x="14042" y="17906"/>
                </a:cubicBezTo>
                <a:cubicBezTo>
                  <a:pt x="14536" y="17304"/>
                  <a:pt x="14624" y="17054"/>
                  <a:pt x="14500" y="16615"/>
                </a:cubicBezTo>
                <a:cubicBezTo>
                  <a:pt x="14442" y="16413"/>
                  <a:pt x="14278" y="16119"/>
                  <a:pt x="14134" y="15962"/>
                </a:cubicBezTo>
                <a:cubicBezTo>
                  <a:pt x="13834" y="15633"/>
                  <a:pt x="13161" y="15092"/>
                  <a:pt x="13052" y="15092"/>
                </a:cubicBezTo>
                <a:cubicBezTo>
                  <a:pt x="12916" y="15092"/>
                  <a:pt x="12743" y="16696"/>
                  <a:pt x="12797" y="17453"/>
                </a:cubicBezTo>
                <a:cubicBezTo>
                  <a:pt x="12856" y="18273"/>
                  <a:pt x="12826" y="18379"/>
                  <a:pt x="12574" y="18222"/>
                </a:cubicBezTo>
                <a:cubicBezTo>
                  <a:pt x="12453" y="18147"/>
                  <a:pt x="12370" y="18165"/>
                  <a:pt x="12286" y="18283"/>
                </a:cubicBezTo>
                <a:cubicBezTo>
                  <a:pt x="12196" y="18409"/>
                  <a:pt x="12134" y="18419"/>
                  <a:pt x="12036" y="18324"/>
                </a:cubicBezTo>
                <a:cubicBezTo>
                  <a:pt x="11965" y="18255"/>
                  <a:pt x="11830" y="18233"/>
                  <a:pt x="11737" y="18274"/>
                </a:cubicBezTo>
                <a:cubicBezTo>
                  <a:pt x="11644" y="18316"/>
                  <a:pt x="11547" y="18334"/>
                  <a:pt x="11520" y="18315"/>
                </a:cubicBezTo>
                <a:cubicBezTo>
                  <a:pt x="11494" y="18295"/>
                  <a:pt x="11469" y="17651"/>
                  <a:pt x="11466" y="16882"/>
                </a:cubicBezTo>
                <a:cubicBezTo>
                  <a:pt x="11462" y="15819"/>
                  <a:pt x="11409" y="15235"/>
                  <a:pt x="11241" y="14441"/>
                </a:cubicBezTo>
                <a:lnTo>
                  <a:pt x="11021" y="13398"/>
                </a:lnTo>
                <a:lnTo>
                  <a:pt x="10804" y="13635"/>
                </a:lnTo>
                <a:cubicBezTo>
                  <a:pt x="10487" y="13982"/>
                  <a:pt x="9696" y="14298"/>
                  <a:pt x="8939" y="14380"/>
                </a:cubicBezTo>
                <a:lnTo>
                  <a:pt x="8275" y="14452"/>
                </a:lnTo>
                <a:lnTo>
                  <a:pt x="8012" y="13962"/>
                </a:lnTo>
                <a:cubicBezTo>
                  <a:pt x="7868" y="13693"/>
                  <a:pt x="7738" y="13455"/>
                  <a:pt x="7723" y="13435"/>
                </a:cubicBezTo>
                <a:cubicBezTo>
                  <a:pt x="7708" y="13414"/>
                  <a:pt x="7552" y="13357"/>
                  <a:pt x="7376" y="13308"/>
                </a:cubicBezTo>
                <a:cubicBezTo>
                  <a:pt x="7200" y="13258"/>
                  <a:pt x="6560" y="13058"/>
                  <a:pt x="5952" y="12862"/>
                </a:cubicBezTo>
                <a:cubicBezTo>
                  <a:pt x="5345" y="12667"/>
                  <a:pt x="4610" y="12472"/>
                  <a:pt x="4320" y="12429"/>
                </a:cubicBezTo>
                <a:lnTo>
                  <a:pt x="3792" y="12352"/>
                </a:lnTo>
                <a:lnTo>
                  <a:pt x="3792" y="10949"/>
                </a:lnTo>
                <a:lnTo>
                  <a:pt x="3792" y="9546"/>
                </a:lnTo>
                <a:lnTo>
                  <a:pt x="4168" y="8658"/>
                </a:lnTo>
                <a:cubicBezTo>
                  <a:pt x="4472" y="7939"/>
                  <a:pt x="4728" y="7556"/>
                  <a:pt x="5512" y="6645"/>
                </a:cubicBezTo>
                <a:cubicBezTo>
                  <a:pt x="6076" y="5989"/>
                  <a:pt x="6662" y="5418"/>
                  <a:pt x="6918" y="5276"/>
                </a:cubicBezTo>
                <a:cubicBezTo>
                  <a:pt x="7453" y="4977"/>
                  <a:pt x="8281" y="4952"/>
                  <a:pt x="9031" y="5211"/>
                </a:cubicBezTo>
                <a:cubicBezTo>
                  <a:pt x="9733" y="5455"/>
                  <a:pt x="10525" y="5368"/>
                  <a:pt x="11425" y="4950"/>
                </a:cubicBezTo>
                <a:cubicBezTo>
                  <a:pt x="11821" y="4765"/>
                  <a:pt x="12443" y="4554"/>
                  <a:pt x="12808" y="4481"/>
                </a:cubicBezTo>
                <a:cubicBezTo>
                  <a:pt x="13134" y="4415"/>
                  <a:pt x="13712" y="4391"/>
                  <a:pt x="14329" y="4400"/>
                </a:cubicBezTo>
                <a:close/>
                <a:moveTo>
                  <a:pt x="16579" y="7286"/>
                </a:moveTo>
                <a:cubicBezTo>
                  <a:pt x="16262" y="7338"/>
                  <a:pt x="16099" y="7747"/>
                  <a:pt x="16339" y="8027"/>
                </a:cubicBezTo>
                <a:cubicBezTo>
                  <a:pt x="16614" y="8346"/>
                  <a:pt x="17020" y="8103"/>
                  <a:pt x="16976" y="7646"/>
                </a:cubicBezTo>
                <a:cubicBezTo>
                  <a:pt x="16952" y="7407"/>
                  <a:pt x="16886" y="7314"/>
                  <a:pt x="16723" y="7287"/>
                </a:cubicBezTo>
                <a:cubicBezTo>
                  <a:pt x="16672" y="7278"/>
                  <a:pt x="16624" y="7278"/>
                  <a:pt x="16579" y="7286"/>
                </a:cubicBezTo>
                <a:close/>
                <a:moveTo>
                  <a:pt x="12432" y="8888"/>
                </a:moveTo>
                <a:lnTo>
                  <a:pt x="13101" y="9699"/>
                </a:lnTo>
                <a:cubicBezTo>
                  <a:pt x="13469" y="10145"/>
                  <a:pt x="13782" y="10509"/>
                  <a:pt x="13797" y="10509"/>
                </a:cubicBezTo>
                <a:cubicBezTo>
                  <a:pt x="13867" y="10509"/>
                  <a:pt x="13774" y="10391"/>
                  <a:pt x="13128" y="9667"/>
                </a:cubicBezTo>
                <a:lnTo>
                  <a:pt x="12432" y="8888"/>
                </a:lnTo>
                <a:close/>
                <a:moveTo>
                  <a:pt x="9483" y="9341"/>
                </a:moveTo>
                <a:cubicBezTo>
                  <a:pt x="9445" y="9339"/>
                  <a:pt x="9412" y="9384"/>
                  <a:pt x="9355" y="9475"/>
                </a:cubicBezTo>
                <a:cubicBezTo>
                  <a:pt x="9288" y="9581"/>
                  <a:pt x="9251" y="9703"/>
                  <a:pt x="9274" y="9746"/>
                </a:cubicBezTo>
                <a:cubicBezTo>
                  <a:pt x="9296" y="9788"/>
                  <a:pt x="9271" y="9854"/>
                  <a:pt x="9217" y="9893"/>
                </a:cubicBezTo>
                <a:cubicBezTo>
                  <a:pt x="9164" y="9931"/>
                  <a:pt x="9120" y="10039"/>
                  <a:pt x="9120" y="10131"/>
                </a:cubicBezTo>
                <a:cubicBezTo>
                  <a:pt x="9120" y="10223"/>
                  <a:pt x="9160" y="10270"/>
                  <a:pt x="9210" y="10234"/>
                </a:cubicBezTo>
                <a:cubicBezTo>
                  <a:pt x="9259" y="10199"/>
                  <a:pt x="9327" y="10222"/>
                  <a:pt x="9360" y="10285"/>
                </a:cubicBezTo>
                <a:cubicBezTo>
                  <a:pt x="9448" y="10451"/>
                  <a:pt x="9600" y="10309"/>
                  <a:pt x="9600" y="10061"/>
                </a:cubicBezTo>
                <a:cubicBezTo>
                  <a:pt x="9600" y="9946"/>
                  <a:pt x="9646" y="9818"/>
                  <a:pt x="9702" y="9777"/>
                </a:cubicBezTo>
                <a:cubicBezTo>
                  <a:pt x="9769" y="9729"/>
                  <a:pt x="9748" y="9632"/>
                  <a:pt x="9640" y="9493"/>
                </a:cubicBezTo>
                <a:cubicBezTo>
                  <a:pt x="9563" y="9394"/>
                  <a:pt x="9521" y="9344"/>
                  <a:pt x="9483" y="9341"/>
                </a:cubicBezTo>
                <a:close/>
                <a:moveTo>
                  <a:pt x="14065" y="12130"/>
                </a:moveTo>
                <a:lnTo>
                  <a:pt x="13752" y="12459"/>
                </a:lnTo>
                <a:cubicBezTo>
                  <a:pt x="13580" y="12640"/>
                  <a:pt x="13441" y="12802"/>
                  <a:pt x="13441" y="12822"/>
                </a:cubicBezTo>
                <a:cubicBezTo>
                  <a:pt x="13441" y="12908"/>
                  <a:pt x="13520" y="12832"/>
                  <a:pt x="13782" y="12493"/>
                </a:cubicBezTo>
                <a:lnTo>
                  <a:pt x="14065" y="1213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34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548310" y="1511929"/>
            <a:ext cx="1988345" cy="894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5" name="pasted-image.png"/>
          <p:cNvPicPr>
            <a:picLocks noChangeAspect="1"/>
          </p:cNvPicPr>
          <p:nvPr/>
        </p:nvPicPr>
        <p:blipFill>
          <a:blip r:embed="rId4">
            <a:extLst/>
          </a:blip>
          <a:srcRect l="4907" t="7500" r="4921" b="7314"/>
          <a:stretch>
            <a:fillRect/>
          </a:stretch>
        </p:blipFill>
        <p:spPr>
          <a:xfrm>
            <a:off x="8162369" y="2983283"/>
            <a:ext cx="1618987" cy="7445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6" h="21480" fill="norm" stroke="1" extrusionOk="0">
                <a:moveTo>
                  <a:pt x="6965" y="0"/>
                </a:moveTo>
                <a:cubicBezTo>
                  <a:pt x="6844" y="0"/>
                  <a:pt x="6748" y="209"/>
                  <a:pt x="6748" y="469"/>
                </a:cubicBezTo>
                <a:cubicBezTo>
                  <a:pt x="6748" y="729"/>
                  <a:pt x="6844" y="950"/>
                  <a:pt x="6965" y="950"/>
                </a:cubicBezTo>
                <a:cubicBezTo>
                  <a:pt x="7086" y="950"/>
                  <a:pt x="7187" y="729"/>
                  <a:pt x="7187" y="469"/>
                </a:cubicBezTo>
                <a:cubicBezTo>
                  <a:pt x="7187" y="209"/>
                  <a:pt x="7086" y="0"/>
                  <a:pt x="6965" y="0"/>
                </a:cubicBezTo>
                <a:close/>
                <a:moveTo>
                  <a:pt x="6748" y="2359"/>
                </a:moveTo>
                <a:cubicBezTo>
                  <a:pt x="6629" y="2359"/>
                  <a:pt x="6506" y="2616"/>
                  <a:pt x="6478" y="2920"/>
                </a:cubicBezTo>
                <a:cubicBezTo>
                  <a:pt x="6444" y="3307"/>
                  <a:pt x="6527" y="3469"/>
                  <a:pt x="6748" y="3469"/>
                </a:cubicBezTo>
                <a:cubicBezTo>
                  <a:pt x="6969" y="3469"/>
                  <a:pt x="7047" y="3307"/>
                  <a:pt x="7012" y="2920"/>
                </a:cubicBezTo>
                <a:cubicBezTo>
                  <a:pt x="6985" y="2616"/>
                  <a:pt x="6867" y="2359"/>
                  <a:pt x="6748" y="2359"/>
                </a:cubicBezTo>
                <a:close/>
                <a:moveTo>
                  <a:pt x="0" y="3779"/>
                </a:moveTo>
                <a:lnTo>
                  <a:pt x="0" y="5885"/>
                </a:lnTo>
                <a:cubicBezTo>
                  <a:pt x="0" y="7041"/>
                  <a:pt x="17" y="7920"/>
                  <a:pt x="37" y="7843"/>
                </a:cubicBezTo>
                <a:cubicBezTo>
                  <a:pt x="57" y="7767"/>
                  <a:pt x="470" y="6827"/>
                  <a:pt x="951" y="5748"/>
                </a:cubicBezTo>
                <a:lnTo>
                  <a:pt x="1823" y="3779"/>
                </a:lnTo>
                <a:lnTo>
                  <a:pt x="914" y="3779"/>
                </a:lnTo>
                <a:lnTo>
                  <a:pt x="0" y="3779"/>
                </a:lnTo>
                <a:close/>
                <a:moveTo>
                  <a:pt x="2140" y="3779"/>
                </a:moveTo>
                <a:lnTo>
                  <a:pt x="2859" y="5359"/>
                </a:lnTo>
                <a:cubicBezTo>
                  <a:pt x="3256" y="6225"/>
                  <a:pt x="3626" y="6939"/>
                  <a:pt x="3678" y="6939"/>
                </a:cubicBezTo>
                <a:cubicBezTo>
                  <a:pt x="3730" y="6939"/>
                  <a:pt x="4099" y="6225"/>
                  <a:pt x="4502" y="5359"/>
                </a:cubicBezTo>
                <a:lnTo>
                  <a:pt x="5237" y="3779"/>
                </a:lnTo>
                <a:lnTo>
                  <a:pt x="3688" y="3779"/>
                </a:lnTo>
                <a:lnTo>
                  <a:pt x="2140" y="3779"/>
                </a:lnTo>
                <a:close/>
                <a:moveTo>
                  <a:pt x="8101" y="4408"/>
                </a:moveTo>
                <a:cubicBezTo>
                  <a:pt x="8039" y="4408"/>
                  <a:pt x="7362" y="5764"/>
                  <a:pt x="6600" y="7408"/>
                </a:cubicBezTo>
                <a:lnTo>
                  <a:pt x="5216" y="10397"/>
                </a:lnTo>
                <a:lnTo>
                  <a:pt x="5760" y="11587"/>
                </a:lnTo>
                <a:lnTo>
                  <a:pt x="6304" y="12790"/>
                </a:lnTo>
                <a:lnTo>
                  <a:pt x="6304" y="17129"/>
                </a:lnTo>
                <a:lnTo>
                  <a:pt x="6304" y="21480"/>
                </a:lnTo>
                <a:lnTo>
                  <a:pt x="7514" y="21400"/>
                </a:lnTo>
                <a:cubicBezTo>
                  <a:pt x="8180" y="21360"/>
                  <a:pt x="8836" y="21214"/>
                  <a:pt x="8973" y="21068"/>
                </a:cubicBezTo>
                <a:cubicBezTo>
                  <a:pt x="9232" y="20791"/>
                  <a:pt x="9326" y="19778"/>
                  <a:pt x="9438" y="15996"/>
                </a:cubicBezTo>
                <a:cubicBezTo>
                  <a:pt x="9484" y="14429"/>
                  <a:pt x="9451" y="13866"/>
                  <a:pt x="9316" y="13866"/>
                </a:cubicBezTo>
                <a:cubicBezTo>
                  <a:pt x="9099" y="13866"/>
                  <a:pt x="8948" y="15537"/>
                  <a:pt x="8946" y="18000"/>
                </a:cubicBezTo>
                <a:cubicBezTo>
                  <a:pt x="8945" y="19305"/>
                  <a:pt x="8876" y="19891"/>
                  <a:pt x="8677" y="20278"/>
                </a:cubicBezTo>
                <a:cubicBezTo>
                  <a:pt x="8529" y="20565"/>
                  <a:pt x="8366" y="20715"/>
                  <a:pt x="8312" y="20599"/>
                </a:cubicBezTo>
                <a:cubicBezTo>
                  <a:pt x="8258" y="20483"/>
                  <a:pt x="8212" y="16792"/>
                  <a:pt x="8212" y="12400"/>
                </a:cubicBezTo>
                <a:cubicBezTo>
                  <a:pt x="8212" y="8009"/>
                  <a:pt x="8163" y="4408"/>
                  <a:pt x="8101" y="4408"/>
                </a:cubicBezTo>
                <a:close/>
                <a:moveTo>
                  <a:pt x="6183" y="4843"/>
                </a:moveTo>
                <a:cubicBezTo>
                  <a:pt x="6105" y="4836"/>
                  <a:pt x="6021" y="4856"/>
                  <a:pt x="5939" y="4924"/>
                </a:cubicBezTo>
                <a:cubicBezTo>
                  <a:pt x="5673" y="5143"/>
                  <a:pt x="5647" y="6191"/>
                  <a:pt x="5902" y="6412"/>
                </a:cubicBezTo>
                <a:cubicBezTo>
                  <a:pt x="6003" y="6499"/>
                  <a:pt x="6095" y="6582"/>
                  <a:pt x="6109" y="6595"/>
                </a:cubicBezTo>
                <a:cubicBezTo>
                  <a:pt x="6259" y="6747"/>
                  <a:pt x="6600" y="6114"/>
                  <a:pt x="6600" y="5679"/>
                </a:cubicBezTo>
                <a:cubicBezTo>
                  <a:pt x="6600" y="5200"/>
                  <a:pt x="6414" y="4865"/>
                  <a:pt x="6183" y="4843"/>
                </a:cubicBezTo>
                <a:close/>
                <a:moveTo>
                  <a:pt x="4920" y="6343"/>
                </a:moveTo>
                <a:cubicBezTo>
                  <a:pt x="4856" y="6365"/>
                  <a:pt x="4793" y="6406"/>
                  <a:pt x="4729" y="6492"/>
                </a:cubicBezTo>
                <a:cubicBezTo>
                  <a:pt x="4404" y="6933"/>
                  <a:pt x="4327" y="7780"/>
                  <a:pt x="4555" y="8370"/>
                </a:cubicBezTo>
                <a:cubicBezTo>
                  <a:pt x="4782" y="8957"/>
                  <a:pt x="5195" y="8957"/>
                  <a:pt x="5422" y="8370"/>
                </a:cubicBezTo>
                <a:cubicBezTo>
                  <a:pt x="5762" y="7487"/>
                  <a:pt x="5364" y="6193"/>
                  <a:pt x="4920" y="6343"/>
                </a:cubicBezTo>
                <a:close/>
                <a:moveTo>
                  <a:pt x="0" y="8233"/>
                </a:moveTo>
                <a:lnTo>
                  <a:pt x="0" y="11599"/>
                </a:lnTo>
                <a:lnTo>
                  <a:pt x="0" y="14965"/>
                </a:lnTo>
                <a:lnTo>
                  <a:pt x="761" y="13328"/>
                </a:lnTo>
                <a:lnTo>
                  <a:pt x="1522" y="11691"/>
                </a:lnTo>
                <a:lnTo>
                  <a:pt x="761" y="9962"/>
                </a:lnTo>
                <a:lnTo>
                  <a:pt x="0" y="8233"/>
                </a:lnTo>
                <a:close/>
                <a:moveTo>
                  <a:pt x="10632" y="13236"/>
                </a:moveTo>
                <a:cubicBezTo>
                  <a:pt x="10449" y="13236"/>
                  <a:pt x="10415" y="13842"/>
                  <a:pt x="10415" y="16740"/>
                </a:cubicBezTo>
                <a:cubicBezTo>
                  <a:pt x="10415" y="19972"/>
                  <a:pt x="10390" y="20240"/>
                  <a:pt x="10119" y="20393"/>
                </a:cubicBezTo>
                <a:cubicBezTo>
                  <a:pt x="9958" y="20483"/>
                  <a:pt x="9829" y="20760"/>
                  <a:pt x="9829" y="20999"/>
                </a:cubicBezTo>
                <a:cubicBezTo>
                  <a:pt x="9829" y="21453"/>
                  <a:pt x="10221" y="21570"/>
                  <a:pt x="10621" y="21240"/>
                </a:cubicBezTo>
                <a:cubicBezTo>
                  <a:pt x="10959" y="20962"/>
                  <a:pt x="10969" y="13236"/>
                  <a:pt x="10632" y="13236"/>
                </a:cubicBezTo>
                <a:close/>
                <a:moveTo>
                  <a:pt x="20238" y="13248"/>
                </a:moveTo>
                <a:cubicBezTo>
                  <a:pt x="19991" y="13233"/>
                  <a:pt x="19789" y="13339"/>
                  <a:pt x="19726" y="13557"/>
                </a:cubicBezTo>
                <a:cubicBezTo>
                  <a:pt x="19608" y="13966"/>
                  <a:pt x="18727" y="13966"/>
                  <a:pt x="18537" y="13557"/>
                </a:cubicBezTo>
                <a:cubicBezTo>
                  <a:pt x="18439" y="13347"/>
                  <a:pt x="18259" y="13374"/>
                  <a:pt x="17998" y="13637"/>
                </a:cubicBezTo>
                <a:cubicBezTo>
                  <a:pt x="17615" y="14023"/>
                  <a:pt x="17611" y="14100"/>
                  <a:pt x="17570" y="17335"/>
                </a:cubicBezTo>
                <a:cubicBezTo>
                  <a:pt x="17534" y="20226"/>
                  <a:pt x="17494" y="20653"/>
                  <a:pt x="17263" y="20748"/>
                </a:cubicBezTo>
                <a:cubicBezTo>
                  <a:pt x="17118" y="20807"/>
                  <a:pt x="16904" y="20691"/>
                  <a:pt x="16788" y="20484"/>
                </a:cubicBezTo>
                <a:cubicBezTo>
                  <a:pt x="16606" y="20160"/>
                  <a:pt x="16617" y="19987"/>
                  <a:pt x="16862" y="19248"/>
                </a:cubicBezTo>
                <a:cubicBezTo>
                  <a:pt x="17093" y="18549"/>
                  <a:pt x="17139" y="17924"/>
                  <a:pt x="17116" y="15893"/>
                </a:cubicBezTo>
                <a:lnTo>
                  <a:pt x="17084" y="13397"/>
                </a:lnTo>
                <a:lnTo>
                  <a:pt x="15985" y="13316"/>
                </a:lnTo>
                <a:cubicBezTo>
                  <a:pt x="15374" y="13274"/>
                  <a:pt x="14744" y="13403"/>
                  <a:pt x="14563" y="13603"/>
                </a:cubicBezTo>
                <a:cubicBezTo>
                  <a:pt x="14321" y="13871"/>
                  <a:pt x="14185" y="13870"/>
                  <a:pt x="14035" y="13603"/>
                </a:cubicBezTo>
                <a:cubicBezTo>
                  <a:pt x="13885" y="13336"/>
                  <a:pt x="13745" y="13345"/>
                  <a:pt x="13480" y="13614"/>
                </a:cubicBezTo>
                <a:cubicBezTo>
                  <a:pt x="13144" y="13955"/>
                  <a:pt x="13120" y="14134"/>
                  <a:pt x="13089" y="16969"/>
                </a:cubicBezTo>
                <a:cubicBezTo>
                  <a:pt x="13054" y="20127"/>
                  <a:pt x="12929" y="20872"/>
                  <a:pt x="12545" y="20186"/>
                </a:cubicBezTo>
                <a:cubicBezTo>
                  <a:pt x="12390" y="19911"/>
                  <a:pt x="12319" y="19221"/>
                  <a:pt x="12317" y="18011"/>
                </a:cubicBezTo>
                <a:cubicBezTo>
                  <a:pt x="12315" y="15505"/>
                  <a:pt x="12167" y="13866"/>
                  <a:pt x="11942" y="13866"/>
                </a:cubicBezTo>
                <a:cubicBezTo>
                  <a:pt x="11812" y="13866"/>
                  <a:pt x="11769" y="14198"/>
                  <a:pt x="11810" y="14897"/>
                </a:cubicBezTo>
                <a:cubicBezTo>
                  <a:pt x="11843" y="15460"/>
                  <a:pt x="11914" y="17011"/>
                  <a:pt x="11963" y="18354"/>
                </a:cubicBezTo>
                <a:cubicBezTo>
                  <a:pt x="12027" y="20095"/>
                  <a:pt x="12117" y="20883"/>
                  <a:pt x="12280" y="21080"/>
                </a:cubicBezTo>
                <a:cubicBezTo>
                  <a:pt x="12582" y="21442"/>
                  <a:pt x="13184" y="21437"/>
                  <a:pt x="13290" y="21068"/>
                </a:cubicBezTo>
                <a:cubicBezTo>
                  <a:pt x="13338" y="20899"/>
                  <a:pt x="13461" y="20923"/>
                  <a:pt x="13580" y="21137"/>
                </a:cubicBezTo>
                <a:cubicBezTo>
                  <a:pt x="13719" y="21383"/>
                  <a:pt x="14087" y="21444"/>
                  <a:pt x="14701" y="21309"/>
                </a:cubicBezTo>
                <a:cubicBezTo>
                  <a:pt x="15892" y="21045"/>
                  <a:pt x="15941" y="21047"/>
                  <a:pt x="16735" y="21297"/>
                </a:cubicBezTo>
                <a:cubicBezTo>
                  <a:pt x="17145" y="21426"/>
                  <a:pt x="17532" y="21362"/>
                  <a:pt x="17718" y="21148"/>
                </a:cubicBezTo>
                <a:cubicBezTo>
                  <a:pt x="17919" y="20917"/>
                  <a:pt x="18054" y="20906"/>
                  <a:pt x="18114" y="21114"/>
                </a:cubicBezTo>
                <a:cubicBezTo>
                  <a:pt x="18254" y="21600"/>
                  <a:pt x="19403" y="21488"/>
                  <a:pt x="19758" y="20954"/>
                </a:cubicBezTo>
                <a:cubicBezTo>
                  <a:pt x="19931" y="20692"/>
                  <a:pt x="20091" y="20195"/>
                  <a:pt x="20117" y="19843"/>
                </a:cubicBezTo>
                <a:cubicBezTo>
                  <a:pt x="20185" y="18905"/>
                  <a:pt x="20450" y="19067"/>
                  <a:pt x="20508" y="20083"/>
                </a:cubicBezTo>
                <a:cubicBezTo>
                  <a:pt x="20565" y="21086"/>
                  <a:pt x="20750" y="21428"/>
                  <a:pt x="21248" y="21435"/>
                </a:cubicBezTo>
                <a:cubicBezTo>
                  <a:pt x="21592" y="21439"/>
                  <a:pt x="21600" y="21396"/>
                  <a:pt x="21501" y="19328"/>
                </a:cubicBezTo>
                <a:cubicBezTo>
                  <a:pt x="21433" y="17899"/>
                  <a:pt x="21317" y="17100"/>
                  <a:pt x="21147" y="16832"/>
                </a:cubicBezTo>
                <a:cubicBezTo>
                  <a:pt x="20912" y="16460"/>
                  <a:pt x="20917" y="16426"/>
                  <a:pt x="21158" y="16225"/>
                </a:cubicBezTo>
                <a:cubicBezTo>
                  <a:pt x="21327" y="16084"/>
                  <a:pt x="21412" y="15676"/>
                  <a:pt x="21412" y="15022"/>
                </a:cubicBezTo>
                <a:cubicBezTo>
                  <a:pt x="21411" y="14256"/>
                  <a:pt x="21321" y="13942"/>
                  <a:pt x="21015" y="13637"/>
                </a:cubicBezTo>
                <a:cubicBezTo>
                  <a:pt x="20778" y="13400"/>
                  <a:pt x="20486" y="13263"/>
                  <a:pt x="20238" y="13248"/>
                </a:cubicBezTo>
                <a:close/>
                <a:moveTo>
                  <a:pt x="3028" y="15091"/>
                </a:moveTo>
                <a:lnTo>
                  <a:pt x="1659" y="18022"/>
                </a:lnTo>
                <a:cubicBezTo>
                  <a:pt x="907" y="19632"/>
                  <a:pt x="296" y="21061"/>
                  <a:pt x="296" y="21194"/>
                </a:cubicBezTo>
                <a:cubicBezTo>
                  <a:pt x="296" y="21328"/>
                  <a:pt x="1518" y="21435"/>
                  <a:pt x="3017" y="21435"/>
                </a:cubicBezTo>
                <a:cubicBezTo>
                  <a:pt x="4658" y="21435"/>
                  <a:pt x="5726" y="21315"/>
                  <a:pt x="5696" y="21137"/>
                </a:cubicBezTo>
                <a:cubicBezTo>
                  <a:pt x="5669" y="20974"/>
                  <a:pt x="5058" y="19545"/>
                  <a:pt x="4338" y="17965"/>
                </a:cubicBezTo>
                <a:lnTo>
                  <a:pt x="3028" y="15091"/>
                </a:ln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9554" y="1769590"/>
            <a:ext cx="1465482" cy="1465482"/>
          </a:xfrm>
          <a:prstGeom prst="rect">
            <a:avLst/>
          </a:prstGeom>
          <a:ln w="12700">
            <a:miter lim="400000"/>
          </a:ln>
        </p:spPr>
      </p:pic>
      <p:pic>
        <p:nvPicPr>
          <p:cNvPr id="348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24951" y="1909796"/>
            <a:ext cx="1554196" cy="1159670"/>
          </a:xfrm>
          <a:prstGeom prst="rect">
            <a:avLst/>
          </a:prstGeom>
          <a:ln w="12700">
            <a:miter lim="400000"/>
          </a:ln>
        </p:spPr>
      </p:pic>
      <p:sp>
        <p:nvSpPr>
          <p:cNvPr id="349" name="Shape 349"/>
          <p:cNvSpPr/>
          <p:nvPr/>
        </p:nvSpPr>
        <p:spPr>
          <a:xfrm>
            <a:off x="5815329" y="2398425"/>
            <a:ext cx="5613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收费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45762" y="1734154"/>
            <a:ext cx="5300476" cy="16729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9574" y="1405065"/>
            <a:ext cx="1778001" cy="1454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574" y="2865363"/>
            <a:ext cx="1778001" cy="1454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5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9688123" y="1408967"/>
            <a:ext cx="1778001" cy="1454729"/>
          </a:xfrm>
          <a:prstGeom prst="rect">
            <a:avLst/>
          </a:prstGeom>
          <a:ln w="12700">
            <a:miter lim="400000"/>
          </a:ln>
        </p:spPr>
      </p:pic>
      <p:pic>
        <p:nvPicPr>
          <p:cNvPr id="356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483226" y="4319109"/>
            <a:ext cx="1778001" cy="1454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7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655807" y="2891543"/>
            <a:ext cx="1778001" cy="1454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8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655807" y="1432802"/>
            <a:ext cx="1778001" cy="1454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59" name="pasted-image.tiff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6655807" y="4326070"/>
            <a:ext cx="1778001" cy="1454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0" name="pasted-image.tiff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3483226" y="1409883"/>
            <a:ext cx="1778001" cy="1454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1" name="pasted-image.tiff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3483226" y="-38100"/>
            <a:ext cx="1778001" cy="1454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2" name="pasted-image.tiff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3483226" y="2866736"/>
            <a:ext cx="1778001" cy="1454728"/>
          </a:xfrm>
          <a:prstGeom prst="rect">
            <a:avLst/>
          </a:prstGeom>
          <a:ln w="12700">
            <a:miter lim="400000"/>
          </a:ln>
        </p:spPr>
      </p:pic>
      <p:pic>
        <p:nvPicPr>
          <p:cNvPr id="363" name="pasted-image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9688123" y="2865821"/>
            <a:ext cx="1778001" cy="145472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3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Class="entr" nodeType="clickEffect" presetSubtype="0" presetID="1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afterEffect" presetSubtype="0" presetID="1" grpId="6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"/>
                            </p:stCondLst>
                            <p:childTnLst>
                              <p:par>
                                <p:cTn id="24" presetClass="entr" nodeType="afterEffect" presetSubtype="0" presetID="1" grpId="7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Class="entr" nodeType="clickEffect" presetSubtype="0" presetID="1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9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afterEffect" presetSubtype="0" presetID="1" grpId="9" fill="hold">
                                  <p:stCondLst>
                                    <p:cond delay="2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8" grpId="5"/>
      <p:bldP build="whole" bldLvl="1" animBg="1" rev="0" advAuto="0" spid="355" grpId="8"/>
      <p:bldP build="whole" bldLvl="1" animBg="1" rev="0" advAuto="0" spid="359" grpId="7"/>
      <p:bldP build="whole" bldLvl="1" animBg="1" rev="0" advAuto="0" spid="362" grpId="3"/>
      <p:bldP build="whole" bldLvl="1" animBg="1" rev="0" advAuto="0" spid="360" grpId="2"/>
      <p:bldP build="whole" bldLvl="1" animBg="1" rev="0" advAuto="0" spid="357" grpId="6"/>
      <p:bldP build="whole" bldLvl="1" animBg="1" rev="0" advAuto="0" spid="363" grpId="9"/>
      <p:bldP build="whole" bldLvl="1" animBg="1" rev="0" advAuto="0" spid="356" grpId="4"/>
      <p:bldP build="whole" bldLvl="1" animBg="1" rev="0" advAuto="0" spid="361" grpId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620833" y="-722799"/>
            <a:ext cx="12823518" cy="9617638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368" name="Group 368"/>
          <p:cNvGrpSpPr/>
          <p:nvPr/>
        </p:nvGrpSpPr>
        <p:grpSpPr>
          <a:xfrm>
            <a:off x="-9526" y="5776486"/>
            <a:ext cx="12201526" cy="1159728"/>
            <a:chOff x="0" y="0"/>
            <a:chExt cx="12201525" cy="1159726"/>
          </a:xfrm>
        </p:grpSpPr>
        <p:pic>
          <p:nvPicPr>
            <p:cNvPr id="366" name="image2.jpeg" descr="ppt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20507" r="0" b="0"/>
            <a:stretch>
              <a:fillRect/>
            </a:stretch>
          </p:blipFill>
          <p:spPr>
            <a:xfrm>
              <a:off x="0" y="0"/>
              <a:ext cx="12201526" cy="11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367" name="image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8222" y="278995"/>
              <a:ext cx="1320957" cy="445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369" name="image3.png"/>
          <p:cNvPicPr>
            <a:picLocks noChangeAspect="1"/>
          </p:cNvPicPr>
          <p:nvPr/>
        </p:nvPicPr>
        <p:blipFill>
          <a:blip r:embed="rId5">
            <a:extLst/>
          </a:blip>
          <a:srcRect l="31682" t="18955" r="33184" b="29171"/>
          <a:stretch>
            <a:fillRect/>
          </a:stretch>
        </p:blipFill>
        <p:spPr>
          <a:xfrm>
            <a:off x="10994601" y="368590"/>
            <a:ext cx="691541" cy="680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7" h="21580" fill="norm" stroke="1" extrusionOk="0">
                <a:moveTo>
                  <a:pt x="9694" y="0"/>
                </a:moveTo>
                <a:cubicBezTo>
                  <a:pt x="6130" y="0"/>
                  <a:pt x="4512" y="746"/>
                  <a:pt x="2425" y="3334"/>
                </a:cubicBezTo>
                <a:cubicBezTo>
                  <a:pt x="507" y="5713"/>
                  <a:pt x="-171" y="8057"/>
                  <a:pt x="36" y="11664"/>
                </a:cubicBezTo>
                <a:cubicBezTo>
                  <a:pt x="179" y="14157"/>
                  <a:pt x="400" y="15005"/>
                  <a:pt x="1354" y="16671"/>
                </a:cubicBezTo>
                <a:cubicBezTo>
                  <a:pt x="2481" y="18638"/>
                  <a:pt x="4298" y="20359"/>
                  <a:pt x="6087" y="21150"/>
                </a:cubicBezTo>
                <a:cubicBezTo>
                  <a:pt x="6583" y="21370"/>
                  <a:pt x="8235" y="21564"/>
                  <a:pt x="9750" y="21578"/>
                </a:cubicBezTo>
                <a:cubicBezTo>
                  <a:pt x="12090" y="21600"/>
                  <a:pt x="12788" y="21430"/>
                  <a:pt x="14427" y="20471"/>
                </a:cubicBezTo>
                <a:cubicBezTo>
                  <a:pt x="20202" y="17091"/>
                  <a:pt x="21429" y="8149"/>
                  <a:pt x="16827" y="2995"/>
                </a:cubicBezTo>
                <a:cubicBezTo>
                  <a:pt x="14790" y="712"/>
                  <a:pt x="13093" y="0"/>
                  <a:pt x="9694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title"/>
          </p:nvPr>
        </p:nvSpPr>
        <p:spPr>
          <a:xfrm>
            <a:off x="838200" y="1337985"/>
            <a:ext cx="10515600" cy="1325564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pPr/>
            <a:r>
              <a:t>Seven Du</a:t>
            </a:r>
          </a:p>
        </p:txBody>
      </p:sp>
      <p:pic>
        <p:nvPicPr>
          <p:cNvPr id="18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45479" y="2797527"/>
            <a:ext cx="701041" cy="70104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>
            <a:off x="3065272" y="4018869"/>
            <a:ext cx="6061457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lnSpc>
                <a:spcPct val="90000"/>
              </a:lnSpc>
              <a:defRPr sz="40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pPr/>
            <a:r>
              <a:t>https://about.me/dujinfang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8883" y="541665"/>
            <a:ext cx="5754234" cy="47080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373"/>
          <p:cNvSpPr/>
          <p:nvPr/>
        </p:nvSpPr>
        <p:spPr>
          <a:xfrm>
            <a:off x="2982659" y="2333917"/>
            <a:ext cx="6226682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/>
            </a:lvl1pPr>
          </a:lstStyle>
          <a:p>
            <a:pPr/>
            <a:r>
              <a:t>FreeSWITCH-CN开发者沙龙</a:t>
            </a:r>
          </a:p>
        </p:txBody>
      </p:sp>
      <p:pic>
        <p:nvPicPr>
          <p:cNvPr id="374" name="fscn-2-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55237" y="3622322"/>
            <a:ext cx="881526" cy="8815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6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3640" y="-1316904"/>
            <a:ext cx="13204172" cy="8830291"/>
          </a:xfrm>
          <a:prstGeom prst="rect">
            <a:avLst/>
          </a:prstGeom>
          <a:ln w="12700">
            <a:miter lim="400000"/>
          </a:ln>
        </p:spPr>
      </p:pic>
      <p:sp>
        <p:nvSpPr>
          <p:cNvPr id="377" name="Shape 377"/>
          <p:cNvSpPr/>
          <p:nvPr/>
        </p:nvSpPr>
        <p:spPr>
          <a:xfrm>
            <a:off x="6987109" y="164236"/>
            <a:ext cx="12332848" cy="11596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2012 车库咖啡</a:t>
            </a:r>
          </a:p>
        </p:txBody>
      </p:sp>
      <p:pic>
        <p:nvPicPr>
          <p:cNvPr id="378" name="image3.png"/>
          <p:cNvPicPr>
            <a:picLocks noChangeAspect="1"/>
          </p:cNvPicPr>
          <p:nvPr/>
        </p:nvPicPr>
        <p:blipFill>
          <a:blip r:embed="rId3">
            <a:extLst/>
          </a:blip>
          <a:srcRect l="31682" t="18955" r="33184" b="29171"/>
          <a:stretch>
            <a:fillRect/>
          </a:stretch>
        </p:blipFill>
        <p:spPr>
          <a:xfrm>
            <a:off x="10001179" y="613720"/>
            <a:ext cx="691540" cy="680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7" h="21580" fill="norm" stroke="1" extrusionOk="0">
                <a:moveTo>
                  <a:pt x="9694" y="0"/>
                </a:moveTo>
                <a:cubicBezTo>
                  <a:pt x="6130" y="0"/>
                  <a:pt x="4512" y="746"/>
                  <a:pt x="2425" y="3334"/>
                </a:cubicBezTo>
                <a:cubicBezTo>
                  <a:pt x="507" y="5713"/>
                  <a:pt x="-171" y="8057"/>
                  <a:pt x="36" y="11664"/>
                </a:cubicBezTo>
                <a:cubicBezTo>
                  <a:pt x="179" y="14157"/>
                  <a:pt x="400" y="15005"/>
                  <a:pt x="1354" y="16671"/>
                </a:cubicBezTo>
                <a:cubicBezTo>
                  <a:pt x="2481" y="18638"/>
                  <a:pt x="4298" y="20359"/>
                  <a:pt x="6087" y="21150"/>
                </a:cubicBezTo>
                <a:cubicBezTo>
                  <a:pt x="6583" y="21370"/>
                  <a:pt x="8235" y="21564"/>
                  <a:pt x="9750" y="21578"/>
                </a:cubicBezTo>
                <a:cubicBezTo>
                  <a:pt x="12090" y="21600"/>
                  <a:pt x="12788" y="21430"/>
                  <a:pt x="14427" y="20471"/>
                </a:cubicBezTo>
                <a:cubicBezTo>
                  <a:pt x="20202" y="17091"/>
                  <a:pt x="21429" y="8149"/>
                  <a:pt x="16827" y="2995"/>
                </a:cubicBezTo>
                <a:cubicBezTo>
                  <a:pt x="14790" y="712"/>
                  <a:pt x="13093" y="0"/>
                  <a:pt x="9694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0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1339" y="-1076472"/>
            <a:ext cx="16729459" cy="11152972"/>
          </a:xfrm>
          <a:prstGeom prst="rect">
            <a:avLst/>
          </a:prstGeom>
          <a:ln w="12700">
            <a:miter lim="400000"/>
          </a:ln>
        </p:spPr>
      </p:pic>
      <p:sp>
        <p:nvSpPr>
          <p:cNvPr id="381" name="Shape 381"/>
          <p:cNvSpPr/>
          <p:nvPr/>
        </p:nvSpPr>
        <p:spPr>
          <a:xfrm>
            <a:off x="7025009" y="-123348"/>
            <a:ext cx="13339977" cy="1433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2013 车库咖啡</a:t>
            </a:r>
          </a:p>
        </p:txBody>
      </p:sp>
      <p:pic>
        <p:nvPicPr>
          <p:cNvPr id="382" name="image3.png"/>
          <p:cNvPicPr>
            <a:picLocks noChangeAspect="1"/>
          </p:cNvPicPr>
          <p:nvPr/>
        </p:nvPicPr>
        <p:blipFill>
          <a:blip r:embed="rId3">
            <a:extLst/>
          </a:blip>
          <a:srcRect l="31682" t="18955" r="33184" b="29171"/>
          <a:stretch>
            <a:fillRect/>
          </a:stretch>
        </p:blipFill>
        <p:spPr>
          <a:xfrm>
            <a:off x="10001179" y="613720"/>
            <a:ext cx="691540" cy="680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7" h="21580" fill="norm" stroke="1" extrusionOk="0">
                <a:moveTo>
                  <a:pt x="9694" y="0"/>
                </a:moveTo>
                <a:cubicBezTo>
                  <a:pt x="6130" y="0"/>
                  <a:pt x="4512" y="746"/>
                  <a:pt x="2425" y="3334"/>
                </a:cubicBezTo>
                <a:cubicBezTo>
                  <a:pt x="507" y="5713"/>
                  <a:pt x="-171" y="8057"/>
                  <a:pt x="36" y="11664"/>
                </a:cubicBezTo>
                <a:cubicBezTo>
                  <a:pt x="179" y="14157"/>
                  <a:pt x="400" y="15005"/>
                  <a:pt x="1354" y="16671"/>
                </a:cubicBezTo>
                <a:cubicBezTo>
                  <a:pt x="2481" y="18638"/>
                  <a:pt x="4298" y="20359"/>
                  <a:pt x="6087" y="21150"/>
                </a:cubicBezTo>
                <a:cubicBezTo>
                  <a:pt x="6583" y="21370"/>
                  <a:pt x="8235" y="21564"/>
                  <a:pt x="9750" y="21578"/>
                </a:cubicBezTo>
                <a:cubicBezTo>
                  <a:pt x="12090" y="21600"/>
                  <a:pt x="12788" y="21430"/>
                  <a:pt x="14427" y="20471"/>
                </a:cubicBezTo>
                <a:cubicBezTo>
                  <a:pt x="20202" y="17091"/>
                  <a:pt x="21429" y="8149"/>
                  <a:pt x="16827" y="2995"/>
                </a:cubicBezTo>
                <a:cubicBezTo>
                  <a:pt x="14790" y="712"/>
                  <a:pt x="13093" y="0"/>
                  <a:pt x="9694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Screen Shot 2015-09-11 at 12.51.59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30106" y="-2263513"/>
            <a:ext cx="18437324" cy="9196764"/>
          </a:xfrm>
          <a:prstGeom prst="rect">
            <a:avLst/>
          </a:prstGeom>
          <a:ln w="12700">
            <a:miter lim="400000"/>
          </a:ln>
        </p:spPr>
      </p:pic>
      <p:sp>
        <p:nvSpPr>
          <p:cNvPr id="385" name="Shape 385"/>
          <p:cNvSpPr/>
          <p:nvPr/>
        </p:nvSpPr>
        <p:spPr>
          <a:xfrm>
            <a:off x="6238011" y="-112346"/>
            <a:ext cx="13339978" cy="1433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2014 北邮科技酒店</a:t>
            </a:r>
          </a:p>
        </p:txBody>
      </p:sp>
      <p:pic>
        <p:nvPicPr>
          <p:cNvPr id="386" name="image3.png"/>
          <p:cNvPicPr>
            <a:picLocks noChangeAspect="1"/>
          </p:cNvPicPr>
          <p:nvPr/>
        </p:nvPicPr>
        <p:blipFill>
          <a:blip r:embed="rId3">
            <a:extLst/>
          </a:blip>
          <a:srcRect l="31682" t="18955" r="33184" b="29171"/>
          <a:stretch>
            <a:fillRect/>
          </a:stretch>
        </p:blipFill>
        <p:spPr>
          <a:xfrm>
            <a:off x="10001179" y="613720"/>
            <a:ext cx="691540" cy="680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7" h="21580" fill="norm" stroke="1" extrusionOk="0">
                <a:moveTo>
                  <a:pt x="9694" y="0"/>
                </a:moveTo>
                <a:cubicBezTo>
                  <a:pt x="6130" y="0"/>
                  <a:pt x="4512" y="746"/>
                  <a:pt x="2425" y="3334"/>
                </a:cubicBezTo>
                <a:cubicBezTo>
                  <a:pt x="507" y="5713"/>
                  <a:pt x="-171" y="8057"/>
                  <a:pt x="36" y="11664"/>
                </a:cubicBezTo>
                <a:cubicBezTo>
                  <a:pt x="179" y="14157"/>
                  <a:pt x="400" y="15005"/>
                  <a:pt x="1354" y="16671"/>
                </a:cubicBezTo>
                <a:cubicBezTo>
                  <a:pt x="2481" y="18638"/>
                  <a:pt x="4298" y="20359"/>
                  <a:pt x="6087" y="21150"/>
                </a:cubicBezTo>
                <a:cubicBezTo>
                  <a:pt x="6583" y="21370"/>
                  <a:pt x="8235" y="21564"/>
                  <a:pt x="9750" y="21578"/>
                </a:cubicBezTo>
                <a:cubicBezTo>
                  <a:pt x="12090" y="21600"/>
                  <a:pt x="12788" y="21430"/>
                  <a:pt x="14427" y="20471"/>
                </a:cubicBezTo>
                <a:cubicBezTo>
                  <a:pt x="20202" y="17091"/>
                  <a:pt x="21429" y="8149"/>
                  <a:pt x="16827" y="2995"/>
                </a:cubicBezTo>
                <a:cubicBezTo>
                  <a:pt x="14790" y="712"/>
                  <a:pt x="13093" y="0"/>
                  <a:pt x="9694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84306" y="-1633467"/>
            <a:ext cx="12760612" cy="8513722"/>
          </a:xfrm>
          <a:prstGeom prst="rect">
            <a:avLst/>
          </a:prstGeom>
          <a:ln w="12700">
            <a:miter lim="400000"/>
          </a:ln>
        </p:spPr>
      </p:pic>
      <p:sp>
        <p:nvSpPr>
          <p:cNvPr id="389" name="Shape 389"/>
          <p:cNvSpPr/>
          <p:nvPr/>
        </p:nvSpPr>
        <p:spPr>
          <a:xfrm>
            <a:off x="6190437" y="-163177"/>
            <a:ext cx="13339977" cy="1433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2015 鹏润国际酒店</a:t>
            </a:r>
          </a:p>
        </p:txBody>
      </p:sp>
      <p:pic>
        <p:nvPicPr>
          <p:cNvPr id="390" name="image3.png"/>
          <p:cNvPicPr>
            <a:picLocks noChangeAspect="1"/>
          </p:cNvPicPr>
          <p:nvPr/>
        </p:nvPicPr>
        <p:blipFill>
          <a:blip r:embed="rId3">
            <a:extLst/>
          </a:blip>
          <a:srcRect l="31682" t="18955" r="33184" b="29171"/>
          <a:stretch>
            <a:fillRect/>
          </a:stretch>
        </p:blipFill>
        <p:spPr>
          <a:xfrm>
            <a:off x="10001179" y="613720"/>
            <a:ext cx="691540" cy="680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7" h="21580" fill="norm" stroke="1" extrusionOk="0">
                <a:moveTo>
                  <a:pt x="9694" y="0"/>
                </a:moveTo>
                <a:cubicBezTo>
                  <a:pt x="6130" y="0"/>
                  <a:pt x="4512" y="746"/>
                  <a:pt x="2425" y="3334"/>
                </a:cubicBezTo>
                <a:cubicBezTo>
                  <a:pt x="507" y="5713"/>
                  <a:pt x="-171" y="8057"/>
                  <a:pt x="36" y="11664"/>
                </a:cubicBezTo>
                <a:cubicBezTo>
                  <a:pt x="179" y="14157"/>
                  <a:pt x="400" y="15005"/>
                  <a:pt x="1354" y="16671"/>
                </a:cubicBezTo>
                <a:cubicBezTo>
                  <a:pt x="2481" y="18638"/>
                  <a:pt x="4298" y="20359"/>
                  <a:pt x="6087" y="21150"/>
                </a:cubicBezTo>
                <a:cubicBezTo>
                  <a:pt x="6583" y="21370"/>
                  <a:pt x="8235" y="21564"/>
                  <a:pt x="9750" y="21578"/>
                </a:cubicBezTo>
                <a:cubicBezTo>
                  <a:pt x="12090" y="21600"/>
                  <a:pt x="12788" y="21430"/>
                  <a:pt x="14427" y="20471"/>
                </a:cubicBezTo>
                <a:cubicBezTo>
                  <a:pt x="20202" y="17091"/>
                  <a:pt x="21429" y="8149"/>
                  <a:pt x="16827" y="2995"/>
                </a:cubicBezTo>
                <a:cubicBezTo>
                  <a:pt x="14790" y="712"/>
                  <a:pt x="13093" y="0"/>
                  <a:pt x="9694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3225"/>
            <a:ext cx="12192001" cy="665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3" name="image3.png"/>
          <p:cNvPicPr>
            <a:picLocks noChangeAspect="1"/>
          </p:cNvPicPr>
          <p:nvPr/>
        </p:nvPicPr>
        <p:blipFill>
          <a:blip r:embed="rId3">
            <a:extLst/>
          </a:blip>
          <a:srcRect l="31682" t="18955" r="33184" b="29171"/>
          <a:stretch>
            <a:fillRect/>
          </a:stretch>
        </p:blipFill>
        <p:spPr>
          <a:xfrm>
            <a:off x="10001179" y="613720"/>
            <a:ext cx="691540" cy="680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7" h="21580" fill="norm" stroke="1" extrusionOk="0">
                <a:moveTo>
                  <a:pt x="9694" y="0"/>
                </a:moveTo>
                <a:cubicBezTo>
                  <a:pt x="6130" y="0"/>
                  <a:pt x="4512" y="746"/>
                  <a:pt x="2425" y="3334"/>
                </a:cubicBezTo>
                <a:cubicBezTo>
                  <a:pt x="507" y="5713"/>
                  <a:pt x="-171" y="8057"/>
                  <a:pt x="36" y="11664"/>
                </a:cubicBezTo>
                <a:cubicBezTo>
                  <a:pt x="179" y="14157"/>
                  <a:pt x="400" y="15005"/>
                  <a:pt x="1354" y="16671"/>
                </a:cubicBezTo>
                <a:cubicBezTo>
                  <a:pt x="2481" y="18638"/>
                  <a:pt x="4298" y="20359"/>
                  <a:pt x="6087" y="21150"/>
                </a:cubicBezTo>
                <a:cubicBezTo>
                  <a:pt x="6583" y="21370"/>
                  <a:pt x="8235" y="21564"/>
                  <a:pt x="9750" y="21578"/>
                </a:cubicBezTo>
                <a:cubicBezTo>
                  <a:pt x="12090" y="21600"/>
                  <a:pt x="12788" y="21430"/>
                  <a:pt x="14427" y="20471"/>
                </a:cubicBezTo>
                <a:cubicBezTo>
                  <a:pt x="20202" y="17091"/>
                  <a:pt x="21429" y="8149"/>
                  <a:pt x="16827" y="2995"/>
                </a:cubicBezTo>
                <a:cubicBezTo>
                  <a:pt x="14790" y="712"/>
                  <a:pt x="13093" y="0"/>
                  <a:pt x="9694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94" name="Shape 394"/>
          <p:cNvSpPr/>
          <p:nvPr/>
        </p:nvSpPr>
        <p:spPr>
          <a:xfrm>
            <a:off x="7015937" y="-137777"/>
            <a:ext cx="13339978" cy="14330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b">
            <a:normAutofit fontScale="100000" lnSpcReduction="0"/>
          </a:bodyPr>
          <a:lstStyle>
            <a:lvl1pPr defTabSz="821531">
              <a:defRPr sz="32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2016 泰富酒店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pasted-image-filtere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" y="-9475"/>
            <a:ext cx="12192001" cy="6654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7" name="image3.png"/>
          <p:cNvPicPr>
            <a:picLocks noChangeAspect="1"/>
          </p:cNvPicPr>
          <p:nvPr/>
        </p:nvPicPr>
        <p:blipFill>
          <a:blip r:embed="rId3">
            <a:extLst/>
          </a:blip>
          <a:srcRect l="31682" t="18955" r="33184" b="29171"/>
          <a:stretch>
            <a:fillRect/>
          </a:stretch>
        </p:blipFill>
        <p:spPr>
          <a:xfrm>
            <a:off x="10001179" y="613720"/>
            <a:ext cx="691540" cy="680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7" h="21580" fill="norm" stroke="1" extrusionOk="0">
                <a:moveTo>
                  <a:pt x="9694" y="0"/>
                </a:moveTo>
                <a:cubicBezTo>
                  <a:pt x="6130" y="0"/>
                  <a:pt x="4512" y="746"/>
                  <a:pt x="2425" y="3334"/>
                </a:cubicBezTo>
                <a:cubicBezTo>
                  <a:pt x="507" y="5713"/>
                  <a:pt x="-171" y="8057"/>
                  <a:pt x="36" y="11664"/>
                </a:cubicBezTo>
                <a:cubicBezTo>
                  <a:pt x="179" y="14157"/>
                  <a:pt x="400" y="15005"/>
                  <a:pt x="1354" y="16671"/>
                </a:cubicBezTo>
                <a:cubicBezTo>
                  <a:pt x="2481" y="18638"/>
                  <a:pt x="4298" y="20359"/>
                  <a:pt x="6087" y="21150"/>
                </a:cubicBezTo>
                <a:cubicBezTo>
                  <a:pt x="6583" y="21370"/>
                  <a:pt x="8235" y="21564"/>
                  <a:pt x="9750" y="21578"/>
                </a:cubicBezTo>
                <a:cubicBezTo>
                  <a:pt x="12090" y="21600"/>
                  <a:pt x="12788" y="21430"/>
                  <a:pt x="14427" y="20471"/>
                </a:cubicBezTo>
                <a:cubicBezTo>
                  <a:pt x="20202" y="17091"/>
                  <a:pt x="21429" y="8149"/>
                  <a:pt x="16827" y="2995"/>
                </a:cubicBezTo>
                <a:cubicBezTo>
                  <a:pt x="14790" y="712"/>
                  <a:pt x="13093" y="0"/>
                  <a:pt x="9694" y="0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398" name="Shape 398"/>
          <p:cNvSpPr/>
          <p:nvPr/>
        </p:nvSpPr>
        <p:spPr>
          <a:xfrm>
            <a:off x="4717346" y="1237383"/>
            <a:ext cx="3216633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>
                <a:solidFill>
                  <a:srgbClr val="FFFFFF"/>
                </a:solidFill>
              </a:defRPr>
            </a:lvl1pPr>
          </a:lstStyle>
          <a:p>
            <a:pPr/>
            <a:r>
              <a:t>国际化 / 收费</a:t>
            </a:r>
          </a:p>
        </p:txBody>
      </p:sp>
      <p:grpSp>
        <p:nvGrpSpPr>
          <p:cNvPr id="401" name="Group 401"/>
          <p:cNvGrpSpPr/>
          <p:nvPr/>
        </p:nvGrpSpPr>
        <p:grpSpPr>
          <a:xfrm>
            <a:off x="-9526" y="5776486"/>
            <a:ext cx="12201526" cy="1159728"/>
            <a:chOff x="0" y="0"/>
            <a:chExt cx="12201525" cy="1159726"/>
          </a:xfrm>
        </p:grpSpPr>
        <p:pic>
          <p:nvPicPr>
            <p:cNvPr id="399" name="image2.jpeg" descr="ppt5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20507" r="0" b="0"/>
            <a:stretch>
              <a:fillRect/>
            </a:stretch>
          </p:blipFill>
          <p:spPr>
            <a:xfrm>
              <a:off x="0" y="0"/>
              <a:ext cx="12201526" cy="11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00" name="image4.png"/>
            <p:cNvPicPr>
              <a:picLocks noChangeAspect="1"/>
            </p:cNvPicPr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368222" y="278995"/>
              <a:ext cx="1320957" cy="445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62829" y="589290"/>
            <a:ext cx="6491556" cy="48624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773148" y="-1305880"/>
            <a:ext cx="13144823" cy="87495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06" name="image3.png"/>
          <p:cNvPicPr>
            <a:picLocks noChangeAspect="1"/>
          </p:cNvPicPr>
          <p:nvPr/>
        </p:nvPicPr>
        <p:blipFill>
          <a:blip r:embed="rId3">
            <a:extLst/>
          </a:blip>
          <a:srcRect l="31682" t="18955" r="33184" b="29171"/>
          <a:stretch>
            <a:fillRect/>
          </a:stretch>
        </p:blipFill>
        <p:spPr>
          <a:xfrm>
            <a:off x="10001179" y="613720"/>
            <a:ext cx="691540" cy="680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7" h="21580" fill="norm" stroke="1" extrusionOk="0">
                <a:moveTo>
                  <a:pt x="9694" y="0"/>
                </a:moveTo>
                <a:cubicBezTo>
                  <a:pt x="6130" y="0"/>
                  <a:pt x="4512" y="746"/>
                  <a:pt x="2425" y="3334"/>
                </a:cubicBezTo>
                <a:cubicBezTo>
                  <a:pt x="507" y="5713"/>
                  <a:pt x="-171" y="8057"/>
                  <a:pt x="36" y="11664"/>
                </a:cubicBezTo>
                <a:cubicBezTo>
                  <a:pt x="179" y="14157"/>
                  <a:pt x="400" y="15005"/>
                  <a:pt x="1354" y="16671"/>
                </a:cubicBezTo>
                <a:cubicBezTo>
                  <a:pt x="2481" y="18638"/>
                  <a:pt x="4298" y="20359"/>
                  <a:pt x="6087" y="21150"/>
                </a:cubicBezTo>
                <a:cubicBezTo>
                  <a:pt x="6583" y="21370"/>
                  <a:pt x="8235" y="21564"/>
                  <a:pt x="9750" y="21578"/>
                </a:cubicBezTo>
                <a:cubicBezTo>
                  <a:pt x="12090" y="21600"/>
                  <a:pt x="12788" y="21430"/>
                  <a:pt x="14427" y="20471"/>
                </a:cubicBezTo>
                <a:cubicBezTo>
                  <a:pt x="20202" y="17091"/>
                  <a:pt x="21429" y="8149"/>
                  <a:pt x="16827" y="2995"/>
                </a:cubicBezTo>
                <a:cubicBezTo>
                  <a:pt x="14790" y="712"/>
                  <a:pt x="13093" y="0"/>
                  <a:pt x="9694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3424" y="2044971"/>
            <a:ext cx="2865153" cy="19487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droppedImage.tiff"/>
          <p:cNvPicPr>
            <a:picLocks noChangeAspect="1"/>
          </p:cNvPicPr>
          <p:nvPr/>
        </p:nvPicPr>
        <p:blipFill>
          <a:blip r:embed="rId2">
            <a:extLst/>
          </a:blip>
          <a:srcRect l="19453" t="7670" r="21482" b="7757"/>
          <a:stretch>
            <a:fillRect/>
          </a:stretch>
        </p:blipFill>
        <p:spPr>
          <a:xfrm>
            <a:off x="3951341" y="42"/>
            <a:ext cx="4789488" cy="68579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0" fill="norm" stroke="1" extrusionOk="0">
                <a:moveTo>
                  <a:pt x="2268" y="1"/>
                </a:moveTo>
                <a:cubicBezTo>
                  <a:pt x="2215" y="-5"/>
                  <a:pt x="2077" y="10"/>
                  <a:pt x="1672" y="60"/>
                </a:cubicBezTo>
                <a:cubicBezTo>
                  <a:pt x="1446" y="88"/>
                  <a:pt x="1011" y="139"/>
                  <a:pt x="707" y="174"/>
                </a:cubicBezTo>
                <a:cubicBezTo>
                  <a:pt x="403" y="208"/>
                  <a:pt x="122" y="241"/>
                  <a:pt x="82" y="248"/>
                </a:cubicBezTo>
                <a:cubicBezTo>
                  <a:pt x="11" y="259"/>
                  <a:pt x="11" y="281"/>
                  <a:pt x="5" y="10800"/>
                </a:cubicBezTo>
                <a:lnTo>
                  <a:pt x="0" y="21342"/>
                </a:lnTo>
                <a:lnTo>
                  <a:pt x="684" y="21423"/>
                </a:lnTo>
                <a:cubicBezTo>
                  <a:pt x="1060" y="21468"/>
                  <a:pt x="1521" y="21526"/>
                  <a:pt x="1708" y="21551"/>
                </a:cubicBezTo>
                <a:cubicBezTo>
                  <a:pt x="1939" y="21583"/>
                  <a:pt x="2143" y="21595"/>
                  <a:pt x="2350" y="21588"/>
                </a:cubicBezTo>
                <a:cubicBezTo>
                  <a:pt x="2517" y="21582"/>
                  <a:pt x="3301" y="21552"/>
                  <a:pt x="4092" y="21523"/>
                </a:cubicBezTo>
                <a:cubicBezTo>
                  <a:pt x="5426" y="21473"/>
                  <a:pt x="5533" y="21472"/>
                  <a:pt x="5593" y="21510"/>
                </a:cubicBezTo>
                <a:cubicBezTo>
                  <a:pt x="5629" y="21533"/>
                  <a:pt x="5673" y="21550"/>
                  <a:pt x="5690" y="21550"/>
                </a:cubicBezTo>
                <a:cubicBezTo>
                  <a:pt x="5707" y="21550"/>
                  <a:pt x="5689" y="21535"/>
                  <a:pt x="5651" y="21515"/>
                </a:cubicBezTo>
                <a:cubicBezTo>
                  <a:pt x="5588" y="21483"/>
                  <a:pt x="5588" y="21478"/>
                  <a:pt x="5642" y="21464"/>
                </a:cubicBezTo>
                <a:cubicBezTo>
                  <a:pt x="5728" y="21441"/>
                  <a:pt x="6263" y="21459"/>
                  <a:pt x="6248" y="21485"/>
                </a:cubicBezTo>
                <a:cubicBezTo>
                  <a:pt x="6228" y="21522"/>
                  <a:pt x="6321" y="21548"/>
                  <a:pt x="6401" y="21528"/>
                </a:cubicBezTo>
                <a:cubicBezTo>
                  <a:pt x="6441" y="21517"/>
                  <a:pt x="6536" y="21512"/>
                  <a:pt x="6612" y="21516"/>
                </a:cubicBezTo>
                <a:cubicBezTo>
                  <a:pt x="6728" y="21523"/>
                  <a:pt x="6743" y="21519"/>
                  <a:pt x="6707" y="21488"/>
                </a:cubicBezTo>
                <a:cubicBezTo>
                  <a:pt x="6672" y="21459"/>
                  <a:pt x="6675" y="21449"/>
                  <a:pt x="6716" y="21438"/>
                </a:cubicBezTo>
                <a:cubicBezTo>
                  <a:pt x="6805" y="21414"/>
                  <a:pt x="7040" y="21443"/>
                  <a:pt x="7082" y="21484"/>
                </a:cubicBezTo>
                <a:cubicBezTo>
                  <a:pt x="7119" y="21519"/>
                  <a:pt x="7130" y="21518"/>
                  <a:pt x="7197" y="21472"/>
                </a:cubicBezTo>
                <a:cubicBezTo>
                  <a:pt x="7265" y="21424"/>
                  <a:pt x="7343" y="21417"/>
                  <a:pt x="8053" y="21388"/>
                </a:cubicBezTo>
                <a:cubicBezTo>
                  <a:pt x="8481" y="21370"/>
                  <a:pt x="9065" y="21348"/>
                  <a:pt x="9350" y="21340"/>
                </a:cubicBezTo>
                <a:cubicBezTo>
                  <a:pt x="9635" y="21332"/>
                  <a:pt x="9908" y="21320"/>
                  <a:pt x="9957" y="21314"/>
                </a:cubicBezTo>
                <a:cubicBezTo>
                  <a:pt x="10006" y="21308"/>
                  <a:pt x="10495" y="21291"/>
                  <a:pt x="11045" y="21277"/>
                </a:cubicBezTo>
                <a:cubicBezTo>
                  <a:pt x="11595" y="21262"/>
                  <a:pt x="12737" y="21224"/>
                  <a:pt x="13581" y="21190"/>
                </a:cubicBezTo>
                <a:cubicBezTo>
                  <a:pt x="14426" y="21157"/>
                  <a:pt x="15366" y="21122"/>
                  <a:pt x="15670" y="21114"/>
                </a:cubicBezTo>
                <a:cubicBezTo>
                  <a:pt x="15975" y="21106"/>
                  <a:pt x="17124" y="21067"/>
                  <a:pt x="18224" y="21027"/>
                </a:cubicBezTo>
                <a:cubicBezTo>
                  <a:pt x="19324" y="20987"/>
                  <a:pt x="20498" y="20945"/>
                  <a:pt x="20832" y="20934"/>
                </a:cubicBezTo>
                <a:lnTo>
                  <a:pt x="21439" y="20916"/>
                </a:lnTo>
                <a:lnTo>
                  <a:pt x="21444" y="13119"/>
                </a:lnTo>
                <a:cubicBezTo>
                  <a:pt x="21448" y="8831"/>
                  <a:pt x="21462" y="5310"/>
                  <a:pt x="21475" y="5295"/>
                </a:cubicBezTo>
                <a:cubicBezTo>
                  <a:pt x="21488" y="5280"/>
                  <a:pt x="21526" y="5275"/>
                  <a:pt x="21559" y="5283"/>
                </a:cubicBezTo>
                <a:cubicBezTo>
                  <a:pt x="21594" y="5291"/>
                  <a:pt x="21585" y="5279"/>
                  <a:pt x="21537" y="5253"/>
                </a:cubicBezTo>
                <a:lnTo>
                  <a:pt x="21457" y="5209"/>
                </a:lnTo>
                <a:lnTo>
                  <a:pt x="21457" y="2975"/>
                </a:lnTo>
                <a:cubicBezTo>
                  <a:pt x="21457" y="1746"/>
                  <a:pt x="21468" y="735"/>
                  <a:pt x="21480" y="726"/>
                </a:cubicBezTo>
                <a:cubicBezTo>
                  <a:pt x="21492" y="717"/>
                  <a:pt x="21525" y="722"/>
                  <a:pt x="21552" y="737"/>
                </a:cubicBezTo>
                <a:cubicBezTo>
                  <a:pt x="21589" y="759"/>
                  <a:pt x="21600" y="755"/>
                  <a:pt x="21600" y="719"/>
                </a:cubicBezTo>
                <a:cubicBezTo>
                  <a:pt x="21600" y="675"/>
                  <a:pt x="21555" y="672"/>
                  <a:pt x="20823" y="666"/>
                </a:cubicBezTo>
                <a:cubicBezTo>
                  <a:pt x="20396" y="663"/>
                  <a:pt x="19339" y="631"/>
                  <a:pt x="18475" y="596"/>
                </a:cubicBezTo>
                <a:cubicBezTo>
                  <a:pt x="17611" y="561"/>
                  <a:pt x="16811" y="531"/>
                  <a:pt x="16698" y="530"/>
                </a:cubicBezTo>
                <a:cubicBezTo>
                  <a:pt x="16584" y="529"/>
                  <a:pt x="16482" y="518"/>
                  <a:pt x="16470" y="505"/>
                </a:cubicBezTo>
                <a:cubicBezTo>
                  <a:pt x="16458" y="491"/>
                  <a:pt x="16323" y="488"/>
                  <a:pt x="16141" y="497"/>
                </a:cubicBezTo>
                <a:cubicBezTo>
                  <a:pt x="15971" y="506"/>
                  <a:pt x="15381" y="497"/>
                  <a:pt x="14831" y="475"/>
                </a:cubicBezTo>
                <a:cubicBezTo>
                  <a:pt x="14281" y="453"/>
                  <a:pt x="13527" y="424"/>
                  <a:pt x="13154" y="410"/>
                </a:cubicBezTo>
                <a:cubicBezTo>
                  <a:pt x="12780" y="396"/>
                  <a:pt x="12378" y="378"/>
                  <a:pt x="12260" y="370"/>
                </a:cubicBezTo>
                <a:cubicBezTo>
                  <a:pt x="11972" y="350"/>
                  <a:pt x="11595" y="339"/>
                  <a:pt x="10857" y="325"/>
                </a:cubicBezTo>
                <a:cubicBezTo>
                  <a:pt x="10517" y="319"/>
                  <a:pt x="9810" y="296"/>
                  <a:pt x="9286" y="275"/>
                </a:cubicBezTo>
                <a:cubicBezTo>
                  <a:pt x="8761" y="254"/>
                  <a:pt x="8091" y="230"/>
                  <a:pt x="7797" y="221"/>
                </a:cubicBezTo>
                <a:cubicBezTo>
                  <a:pt x="7369" y="209"/>
                  <a:pt x="7251" y="197"/>
                  <a:pt x="7215" y="165"/>
                </a:cubicBezTo>
                <a:cubicBezTo>
                  <a:pt x="7177" y="132"/>
                  <a:pt x="7146" y="130"/>
                  <a:pt x="7027" y="153"/>
                </a:cubicBezTo>
                <a:cubicBezTo>
                  <a:pt x="6948" y="167"/>
                  <a:pt x="6877" y="171"/>
                  <a:pt x="6868" y="160"/>
                </a:cubicBezTo>
                <a:cubicBezTo>
                  <a:pt x="6845" y="134"/>
                  <a:pt x="6604" y="135"/>
                  <a:pt x="6581" y="161"/>
                </a:cubicBezTo>
                <a:cubicBezTo>
                  <a:pt x="6571" y="173"/>
                  <a:pt x="6486" y="177"/>
                  <a:pt x="6393" y="171"/>
                </a:cubicBezTo>
                <a:cubicBezTo>
                  <a:pt x="6300" y="166"/>
                  <a:pt x="5985" y="155"/>
                  <a:pt x="5690" y="148"/>
                </a:cubicBezTo>
                <a:cubicBezTo>
                  <a:pt x="5395" y="140"/>
                  <a:pt x="4656" y="112"/>
                  <a:pt x="4047" y="85"/>
                </a:cubicBezTo>
                <a:cubicBezTo>
                  <a:pt x="3438" y="58"/>
                  <a:pt x="2800" y="36"/>
                  <a:pt x="2629" y="36"/>
                </a:cubicBezTo>
                <a:cubicBezTo>
                  <a:pt x="2459" y="37"/>
                  <a:pt x="2311" y="27"/>
                  <a:pt x="2300" y="15"/>
                </a:cubicBezTo>
                <a:cubicBezTo>
                  <a:pt x="2294" y="9"/>
                  <a:pt x="2285" y="4"/>
                  <a:pt x="2268" y="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2" name="Group 412"/>
          <p:cNvGrpSpPr/>
          <p:nvPr/>
        </p:nvGrpSpPr>
        <p:grpSpPr>
          <a:xfrm>
            <a:off x="-9526" y="5776486"/>
            <a:ext cx="12201526" cy="1159728"/>
            <a:chOff x="0" y="0"/>
            <a:chExt cx="12201525" cy="1159726"/>
          </a:xfrm>
        </p:grpSpPr>
        <p:pic>
          <p:nvPicPr>
            <p:cNvPr id="410" name="image2.jpeg" descr="ppt5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0507" r="0" b="0"/>
            <a:stretch>
              <a:fillRect/>
            </a:stretch>
          </p:blipFill>
          <p:spPr>
            <a:xfrm>
              <a:off x="0" y="0"/>
              <a:ext cx="12201526" cy="11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1" name="image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8222" y="278995"/>
              <a:ext cx="1320957" cy="445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13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19453" t="7670" r="21487" b="7758"/>
          <a:stretch>
            <a:fillRect/>
          </a:stretch>
        </p:blipFill>
        <p:spPr>
          <a:xfrm>
            <a:off x="781739" y="1747196"/>
            <a:ext cx="2147888" cy="3075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fill="norm" stroke="1" extrusionOk="0">
                <a:moveTo>
                  <a:pt x="2299" y="14"/>
                </a:moveTo>
                <a:cubicBezTo>
                  <a:pt x="2276" y="-12"/>
                  <a:pt x="2213" y="-6"/>
                  <a:pt x="1672" y="61"/>
                </a:cubicBezTo>
                <a:cubicBezTo>
                  <a:pt x="1446" y="89"/>
                  <a:pt x="1011" y="138"/>
                  <a:pt x="706" y="172"/>
                </a:cubicBezTo>
                <a:cubicBezTo>
                  <a:pt x="402" y="207"/>
                  <a:pt x="123" y="241"/>
                  <a:pt x="84" y="248"/>
                </a:cubicBezTo>
                <a:cubicBezTo>
                  <a:pt x="13" y="259"/>
                  <a:pt x="9" y="281"/>
                  <a:pt x="4" y="10797"/>
                </a:cubicBezTo>
                <a:lnTo>
                  <a:pt x="0" y="21336"/>
                </a:lnTo>
                <a:lnTo>
                  <a:pt x="682" y="21416"/>
                </a:lnTo>
                <a:cubicBezTo>
                  <a:pt x="1059" y="21461"/>
                  <a:pt x="1522" y="21519"/>
                  <a:pt x="1708" y="21545"/>
                </a:cubicBezTo>
                <a:cubicBezTo>
                  <a:pt x="1940" y="21576"/>
                  <a:pt x="2143" y="21588"/>
                  <a:pt x="2351" y="21581"/>
                </a:cubicBezTo>
                <a:cubicBezTo>
                  <a:pt x="2518" y="21575"/>
                  <a:pt x="3300" y="21546"/>
                  <a:pt x="4091" y="21517"/>
                </a:cubicBezTo>
                <a:cubicBezTo>
                  <a:pt x="5425" y="21467"/>
                  <a:pt x="5535" y="21465"/>
                  <a:pt x="5596" y="21503"/>
                </a:cubicBezTo>
                <a:cubicBezTo>
                  <a:pt x="5631" y="21525"/>
                  <a:pt x="5674" y="21545"/>
                  <a:pt x="5691" y="21545"/>
                </a:cubicBezTo>
                <a:cubicBezTo>
                  <a:pt x="5708" y="21545"/>
                  <a:pt x="5690" y="21528"/>
                  <a:pt x="5651" y="21508"/>
                </a:cubicBezTo>
                <a:cubicBezTo>
                  <a:pt x="5589" y="21476"/>
                  <a:pt x="5590" y="21473"/>
                  <a:pt x="5643" y="21458"/>
                </a:cubicBezTo>
                <a:cubicBezTo>
                  <a:pt x="5730" y="21435"/>
                  <a:pt x="6264" y="21454"/>
                  <a:pt x="6250" y="21480"/>
                </a:cubicBezTo>
                <a:cubicBezTo>
                  <a:pt x="6230" y="21517"/>
                  <a:pt x="6322" y="21540"/>
                  <a:pt x="6402" y="21519"/>
                </a:cubicBezTo>
                <a:cubicBezTo>
                  <a:pt x="6443" y="21509"/>
                  <a:pt x="6538" y="21504"/>
                  <a:pt x="6613" y="21508"/>
                </a:cubicBezTo>
                <a:cubicBezTo>
                  <a:pt x="6730" y="21515"/>
                  <a:pt x="6742" y="21511"/>
                  <a:pt x="6705" y="21480"/>
                </a:cubicBezTo>
                <a:cubicBezTo>
                  <a:pt x="6671" y="21452"/>
                  <a:pt x="6676" y="21441"/>
                  <a:pt x="6717" y="21430"/>
                </a:cubicBezTo>
                <a:cubicBezTo>
                  <a:pt x="6807" y="21406"/>
                  <a:pt x="7042" y="21437"/>
                  <a:pt x="7084" y="21478"/>
                </a:cubicBezTo>
                <a:cubicBezTo>
                  <a:pt x="7121" y="21513"/>
                  <a:pt x="7133" y="21510"/>
                  <a:pt x="7200" y="21464"/>
                </a:cubicBezTo>
                <a:cubicBezTo>
                  <a:pt x="7268" y="21416"/>
                  <a:pt x="7345" y="21409"/>
                  <a:pt x="8054" y="21380"/>
                </a:cubicBezTo>
                <a:cubicBezTo>
                  <a:pt x="8483" y="21363"/>
                  <a:pt x="9066" y="21341"/>
                  <a:pt x="9351" y="21333"/>
                </a:cubicBezTo>
                <a:cubicBezTo>
                  <a:pt x="9636" y="21325"/>
                  <a:pt x="9909" y="21314"/>
                  <a:pt x="9958" y="21308"/>
                </a:cubicBezTo>
                <a:cubicBezTo>
                  <a:pt x="10007" y="21301"/>
                  <a:pt x="10497" y="21283"/>
                  <a:pt x="11047" y="21269"/>
                </a:cubicBezTo>
                <a:cubicBezTo>
                  <a:pt x="11597" y="21255"/>
                  <a:pt x="12737" y="21216"/>
                  <a:pt x="13582" y="21182"/>
                </a:cubicBezTo>
                <a:cubicBezTo>
                  <a:pt x="14426" y="21149"/>
                  <a:pt x="15369" y="21116"/>
                  <a:pt x="15673" y="21107"/>
                </a:cubicBezTo>
                <a:cubicBezTo>
                  <a:pt x="15978" y="21099"/>
                  <a:pt x="17127" y="21061"/>
                  <a:pt x="18227" y="21021"/>
                </a:cubicBezTo>
                <a:cubicBezTo>
                  <a:pt x="19328" y="20981"/>
                  <a:pt x="20500" y="20940"/>
                  <a:pt x="20834" y="20929"/>
                </a:cubicBezTo>
                <a:lnTo>
                  <a:pt x="21440" y="20910"/>
                </a:lnTo>
                <a:lnTo>
                  <a:pt x="21448" y="13114"/>
                </a:lnTo>
                <a:cubicBezTo>
                  <a:pt x="21452" y="8828"/>
                  <a:pt x="21463" y="5309"/>
                  <a:pt x="21476" y="5294"/>
                </a:cubicBezTo>
                <a:cubicBezTo>
                  <a:pt x="21489" y="5279"/>
                  <a:pt x="21528" y="5272"/>
                  <a:pt x="21560" y="5280"/>
                </a:cubicBezTo>
                <a:cubicBezTo>
                  <a:pt x="21595" y="5289"/>
                  <a:pt x="21588" y="5279"/>
                  <a:pt x="21540" y="5252"/>
                </a:cubicBezTo>
                <a:lnTo>
                  <a:pt x="21460" y="5208"/>
                </a:lnTo>
                <a:lnTo>
                  <a:pt x="21460" y="2974"/>
                </a:lnTo>
                <a:cubicBezTo>
                  <a:pt x="21460" y="1746"/>
                  <a:pt x="21472" y="733"/>
                  <a:pt x="21484" y="724"/>
                </a:cubicBezTo>
                <a:cubicBezTo>
                  <a:pt x="21497" y="715"/>
                  <a:pt x="21526" y="723"/>
                  <a:pt x="21552" y="738"/>
                </a:cubicBezTo>
                <a:cubicBezTo>
                  <a:pt x="21589" y="759"/>
                  <a:pt x="21600" y="755"/>
                  <a:pt x="21600" y="718"/>
                </a:cubicBezTo>
                <a:cubicBezTo>
                  <a:pt x="21600" y="674"/>
                  <a:pt x="21558" y="671"/>
                  <a:pt x="20826" y="665"/>
                </a:cubicBezTo>
                <a:cubicBezTo>
                  <a:pt x="20398" y="662"/>
                  <a:pt x="19339" y="631"/>
                  <a:pt x="18475" y="596"/>
                </a:cubicBezTo>
                <a:cubicBezTo>
                  <a:pt x="17611" y="561"/>
                  <a:pt x="16812" y="530"/>
                  <a:pt x="16699" y="529"/>
                </a:cubicBezTo>
                <a:cubicBezTo>
                  <a:pt x="16586" y="528"/>
                  <a:pt x="16483" y="517"/>
                  <a:pt x="16471" y="504"/>
                </a:cubicBezTo>
                <a:cubicBezTo>
                  <a:pt x="16459" y="490"/>
                  <a:pt x="16322" y="489"/>
                  <a:pt x="16140" y="498"/>
                </a:cubicBezTo>
                <a:cubicBezTo>
                  <a:pt x="15970" y="507"/>
                  <a:pt x="15381" y="495"/>
                  <a:pt x="14831" y="473"/>
                </a:cubicBezTo>
                <a:cubicBezTo>
                  <a:pt x="14281" y="451"/>
                  <a:pt x="13528" y="423"/>
                  <a:pt x="13155" y="409"/>
                </a:cubicBezTo>
                <a:cubicBezTo>
                  <a:pt x="12782" y="396"/>
                  <a:pt x="12379" y="378"/>
                  <a:pt x="12261" y="370"/>
                </a:cubicBezTo>
                <a:cubicBezTo>
                  <a:pt x="11972" y="350"/>
                  <a:pt x="11594" y="339"/>
                  <a:pt x="10856" y="326"/>
                </a:cubicBezTo>
                <a:cubicBezTo>
                  <a:pt x="10516" y="319"/>
                  <a:pt x="9812" y="297"/>
                  <a:pt x="9287" y="276"/>
                </a:cubicBezTo>
                <a:cubicBezTo>
                  <a:pt x="8763" y="255"/>
                  <a:pt x="8093" y="229"/>
                  <a:pt x="7799" y="220"/>
                </a:cubicBezTo>
                <a:cubicBezTo>
                  <a:pt x="7371" y="207"/>
                  <a:pt x="7252" y="196"/>
                  <a:pt x="7216" y="164"/>
                </a:cubicBezTo>
                <a:cubicBezTo>
                  <a:pt x="7178" y="131"/>
                  <a:pt x="7148" y="131"/>
                  <a:pt x="7028" y="153"/>
                </a:cubicBezTo>
                <a:cubicBezTo>
                  <a:pt x="6950" y="168"/>
                  <a:pt x="6878" y="169"/>
                  <a:pt x="6869" y="159"/>
                </a:cubicBezTo>
                <a:cubicBezTo>
                  <a:pt x="6846" y="133"/>
                  <a:pt x="6604" y="135"/>
                  <a:pt x="6581" y="161"/>
                </a:cubicBezTo>
                <a:cubicBezTo>
                  <a:pt x="6571" y="173"/>
                  <a:pt x="6487" y="178"/>
                  <a:pt x="6394" y="172"/>
                </a:cubicBezTo>
                <a:cubicBezTo>
                  <a:pt x="6301" y="167"/>
                  <a:pt x="5986" y="155"/>
                  <a:pt x="5691" y="147"/>
                </a:cubicBezTo>
                <a:cubicBezTo>
                  <a:pt x="5397" y="140"/>
                  <a:pt x="4656" y="110"/>
                  <a:pt x="4047" y="83"/>
                </a:cubicBezTo>
                <a:cubicBezTo>
                  <a:pt x="3438" y="56"/>
                  <a:pt x="2801" y="36"/>
                  <a:pt x="2630" y="36"/>
                </a:cubicBezTo>
                <a:cubicBezTo>
                  <a:pt x="2459" y="36"/>
                  <a:pt x="2309" y="26"/>
                  <a:pt x="2299" y="1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14" name="FSESSA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02775" y="0"/>
            <a:ext cx="5186451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15" name="image3.png"/>
          <p:cNvPicPr>
            <a:picLocks noChangeAspect="1"/>
          </p:cNvPicPr>
          <p:nvPr/>
        </p:nvPicPr>
        <p:blipFill>
          <a:blip r:embed="rId6">
            <a:extLst/>
          </a:blip>
          <a:srcRect l="31682" t="18955" r="33184" b="29171"/>
          <a:stretch>
            <a:fillRect/>
          </a:stretch>
        </p:blipFill>
        <p:spPr>
          <a:xfrm>
            <a:off x="10001179" y="613720"/>
            <a:ext cx="691540" cy="680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7" h="21580" fill="norm" stroke="1" extrusionOk="0">
                <a:moveTo>
                  <a:pt x="9694" y="0"/>
                </a:moveTo>
                <a:cubicBezTo>
                  <a:pt x="6130" y="0"/>
                  <a:pt x="4512" y="746"/>
                  <a:pt x="2425" y="3334"/>
                </a:cubicBezTo>
                <a:cubicBezTo>
                  <a:pt x="507" y="5713"/>
                  <a:pt x="-171" y="8057"/>
                  <a:pt x="36" y="11664"/>
                </a:cubicBezTo>
                <a:cubicBezTo>
                  <a:pt x="179" y="14157"/>
                  <a:pt x="400" y="15005"/>
                  <a:pt x="1354" y="16671"/>
                </a:cubicBezTo>
                <a:cubicBezTo>
                  <a:pt x="2481" y="18638"/>
                  <a:pt x="4298" y="20359"/>
                  <a:pt x="6087" y="21150"/>
                </a:cubicBezTo>
                <a:cubicBezTo>
                  <a:pt x="6583" y="21370"/>
                  <a:pt x="8235" y="21564"/>
                  <a:pt x="9750" y="21578"/>
                </a:cubicBezTo>
                <a:cubicBezTo>
                  <a:pt x="12090" y="21600"/>
                  <a:pt x="12788" y="21430"/>
                  <a:pt x="14427" y="20471"/>
                </a:cubicBezTo>
                <a:cubicBezTo>
                  <a:pt x="20202" y="17091"/>
                  <a:pt x="21429" y="8149"/>
                  <a:pt x="16827" y="2995"/>
                </a:cubicBezTo>
                <a:cubicBezTo>
                  <a:pt x="14790" y="712"/>
                  <a:pt x="13093" y="0"/>
                  <a:pt x="9694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dissolve/>
      </p:transition>
    </mc:Choice>
    <mc:Fallback>
      <p:transition spd="fast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9" name="Group 419"/>
          <p:cNvGrpSpPr/>
          <p:nvPr/>
        </p:nvGrpSpPr>
        <p:grpSpPr>
          <a:xfrm>
            <a:off x="-9526" y="5776486"/>
            <a:ext cx="12201526" cy="1159728"/>
            <a:chOff x="0" y="0"/>
            <a:chExt cx="12201525" cy="1159726"/>
          </a:xfrm>
        </p:grpSpPr>
        <p:pic>
          <p:nvPicPr>
            <p:cNvPr id="417" name="image2.jpeg" descr="ppt5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0507" r="0" b="0"/>
            <a:stretch>
              <a:fillRect/>
            </a:stretch>
          </p:blipFill>
          <p:spPr>
            <a:xfrm>
              <a:off x="0" y="0"/>
              <a:ext cx="12201526" cy="11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18" name="image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8222" y="278995"/>
              <a:ext cx="1320957" cy="445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20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19453" t="7670" r="21487" b="7758"/>
          <a:stretch>
            <a:fillRect/>
          </a:stretch>
        </p:blipFill>
        <p:spPr>
          <a:xfrm>
            <a:off x="781739" y="1747196"/>
            <a:ext cx="2147888" cy="3075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fill="norm" stroke="1" extrusionOk="0">
                <a:moveTo>
                  <a:pt x="2299" y="14"/>
                </a:moveTo>
                <a:cubicBezTo>
                  <a:pt x="2276" y="-12"/>
                  <a:pt x="2213" y="-6"/>
                  <a:pt x="1672" y="61"/>
                </a:cubicBezTo>
                <a:cubicBezTo>
                  <a:pt x="1446" y="89"/>
                  <a:pt x="1011" y="138"/>
                  <a:pt x="706" y="172"/>
                </a:cubicBezTo>
                <a:cubicBezTo>
                  <a:pt x="402" y="207"/>
                  <a:pt x="123" y="241"/>
                  <a:pt x="84" y="248"/>
                </a:cubicBezTo>
                <a:cubicBezTo>
                  <a:pt x="13" y="259"/>
                  <a:pt x="9" y="281"/>
                  <a:pt x="4" y="10797"/>
                </a:cubicBezTo>
                <a:lnTo>
                  <a:pt x="0" y="21336"/>
                </a:lnTo>
                <a:lnTo>
                  <a:pt x="682" y="21416"/>
                </a:lnTo>
                <a:cubicBezTo>
                  <a:pt x="1059" y="21461"/>
                  <a:pt x="1522" y="21519"/>
                  <a:pt x="1708" y="21545"/>
                </a:cubicBezTo>
                <a:cubicBezTo>
                  <a:pt x="1940" y="21576"/>
                  <a:pt x="2143" y="21588"/>
                  <a:pt x="2351" y="21581"/>
                </a:cubicBezTo>
                <a:cubicBezTo>
                  <a:pt x="2518" y="21575"/>
                  <a:pt x="3300" y="21546"/>
                  <a:pt x="4091" y="21517"/>
                </a:cubicBezTo>
                <a:cubicBezTo>
                  <a:pt x="5425" y="21467"/>
                  <a:pt x="5535" y="21465"/>
                  <a:pt x="5596" y="21503"/>
                </a:cubicBezTo>
                <a:cubicBezTo>
                  <a:pt x="5631" y="21525"/>
                  <a:pt x="5674" y="21545"/>
                  <a:pt x="5691" y="21545"/>
                </a:cubicBezTo>
                <a:cubicBezTo>
                  <a:pt x="5708" y="21545"/>
                  <a:pt x="5690" y="21528"/>
                  <a:pt x="5651" y="21508"/>
                </a:cubicBezTo>
                <a:cubicBezTo>
                  <a:pt x="5589" y="21476"/>
                  <a:pt x="5590" y="21473"/>
                  <a:pt x="5643" y="21458"/>
                </a:cubicBezTo>
                <a:cubicBezTo>
                  <a:pt x="5730" y="21435"/>
                  <a:pt x="6264" y="21454"/>
                  <a:pt x="6250" y="21480"/>
                </a:cubicBezTo>
                <a:cubicBezTo>
                  <a:pt x="6230" y="21517"/>
                  <a:pt x="6322" y="21540"/>
                  <a:pt x="6402" y="21519"/>
                </a:cubicBezTo>
                <a:cubicBezTo>
                  <a:pt x="6443" y="21509"/>
                  <a:pt x="6538" y="21504"/>
                  <a:pt x="6613" y="21508"/>
                </a:cubicBezTo>
                <a:cubicBezTo>
                  <a:pt x="6730" y="21515"/>
                  <a:pt x="6742" y="21511"/>
                  <a:pt x="6705" y="21480"/>
                </a:cubicBezTo>
                <a:cubicBezTo>
                  <a:pt x="6671" y="21452"/>
                  <a:pt x="6676" y="21441"/>
                  <a:pt x="6717" y="21430"/>
                </a:cubicBezTo>
                <a:cubicBezTo>
                  <a:pt x="6807" y="21406"/>
                  <a:pt x="7042" y="21437"/>
                  <a:pt x="7084" y="21478"/>
                </a:cubicBezTo>
                <a:cubicBezTo>
                  <a:pt x="7121" y="21513"/>
                  <a:pt x="7133" y="21510"/>
                  <a:pt x="7200" y="21464"/>
                </a:cubicBezTo>
                <a:cubicBezTo>
                  <a:pt x="7268" y="21416"/>
                  <a:pt x="7345" y="21409"/>
                  <a:pt x="8054" y="21380"/>
                </a:cubicBezTo>
                <a:cubicBezTo>
                  <a:pt x="8483" y="21363"/>
                  <a:pt x="9066" y="21341"/>
                  <a:pt x="9351" y="21333"/>
                </a:cubicBezTo>
                <a:cubicBezTo>
                  <a:pt x="9636" y="21325"/>
                  <a:pt x="9909" y="21314"/>
                  <a:pt x="9958" y="21308"/>
                </a:cubicBezTo>
                <a:cubicBezTo>
                  <a:pt x="10007" y="21301"/>
                  <a:pt x="10497" y="21283"/>
                  <a:pt x="11047" y="21269"/>
                </a:cubicBezTo>
                <a:cubicBezTo>
                  <a:pt x="11597" y="21255"/>
                  <a:pt x="12737" y="21216"/>
                  <a:pt x="13582" y="21182"/>
                </a:cubicBezTo>
                <a:cubicBezTo>
                  <a:pt x="14426" y="21149"/>
                  <a:pt x="15369" y="21116"/>
                  <a:pt x="15673" y="21107"/>
                </a:cubicBezTo>
                <a:cubicBezTo>
                  <a:pt x="15978" y="21099"/>
                  <a:pt x="17127" y="21061"/>
                  <a:pt x="18227" y="21021"/>
                </a:cubicBezTo>
                <a:cubicBezTo>
                  <a:pt x="19328" y="20981"/>
                  <a:pt x="20500" y="20940"/>
                  <a:pt x="20834" y="20929"/>
                </a:cubicBezTo>
                <a:lnTo>
                  <a:pt x="21440" y="20910"/>
                </a:lnTo>
                <a:lnTo>
                  <a:pt x="21448" y="13114"/>
                </a:lnTo>
                <a:cubicBezTo>
                  <a:pt x="21452" y="8828"/>
                  <a:pt x="21463" y="5309"/>
                  <a:pt x="21476" y="5294"/>
                </a:cubicBezTo>
                <a:cubicBezTo>
                  <a:pt x="21489" y="5279"/>
                  <a:pt x="21528" y="5272"/>
                  <a:pt x="21560" y="5280"/>
                </a:cubicBezTo>
                <a:cubicBezTo>
                  <a:pt x="21595" y="5289"/>
                  <a:pt x="21588" y="5279"/>
                  <a:pt x="21540" y="5252"/>
                </a:cubicBezTo>
                <a:lnTo>
                  <a:pt x="21460" y="5208"/>
                </a:lnTo>
                <a:lnTo>
                  <a:pt x="21460" y="2974"/>
                </a:lnTo>
                <a:cubicBezTo>
                  <a:pt x="21460" y="1746"/>
                  <a:pt x="21472" y="733"/>
                  <a:pt x="21484" y="724"/>
                </a:cubicBezTo>
                <a:cubicBezTo>
                  <a:pt x="21497" y="715"/>
                  <a:pt x="21526" y="723"/>
                  <a:pt x="21552" y="738"/>
                </a:cubicBezTo>
                <a:cubicBezTo>
                  <a:pt x="21589" y="759"/>
                  <a:pt x="21600" y="755"/>
                  <a:pt x="21600" y="718"/>
                </a:cubicBezTo>
                <a:cubicBezTo>
                  <a:pt x="21600" y="674"/>
                  <a:pt x="21558" y="671"/>
                  <a:pt x="20826" y="665"/>
                </a:cubicBezTo>
                <a:cubicBezTo>
                  <a:pt x="20398" y="662"/>
                  <a:pt x="19339" y="631"/>
                  <a:pt x="18475" y="596"/>
                </a:cubicBezTo>
                <a:cubicBezTo>
                  <a:pt x="17611" y="561"/>
                  <a:pt x="16812" y="530"/>
                  <a:pt x="16699" y="529"/>
                </a:cubicBezTo>
                <a:cubicBezTo>
                  <a:pt x="16586" y="528"/>
                  <a:pt x="16483" y="517"/>
                  <a:pt x="16471" y="504"/>
                </a:cubicBezTo>
                <a:cubicBezTo>
                  <a:pt x="16459" y="490"/>
                  <a:pt x="16322" y="489"/>
                  <a:pt x="16140" y="498"/>
                </a:cubicBezTo>
                <a:cubicBezTo>
                  <a:pt x="15970" y="507"/>
                  <a:pt x="15381" y="495"/>
                  <a:pt x="14831" y="473"/>
                </a:cubicBezTo>
                <a:cubicBezTo>
                  <a:pt x="14281" y="451"/>
                  <a:pt x="13528" y="423"/>
                  <a:pt x="13155" y="409"/>
                </a:cubicBezTo>
                <a:cubicBezTo>
                  <a:pt x="12782" y="396"/>
                  <a:pt x="12379" y="378"/>
                  <a:pt x="12261" y="370"/>
                </a:cubicBezTo>
                <a:cubicBezTo>
                  <a:pt x="11972" y="350"/>
                  <a:pt x="11594" y="339"/>
                  <a:pt x="10856" y="326"/>
                </a:cubicBezTo>
                <a:cubicBezTo>
                  <a:pt x="10516" y="319"/>
                  <a:pt x="9812" y="297"/>
                  <a:pt x="9287" y="276"/>
                </a:cubicBezTo>
                <a:cubicBezTo>
                  <a:pt x="8763" y="255"/>
                  <a:pt x="8093" y="229"/>
                  <a:pt x="7799" y="220"/>
                </a:cubicBezTo>
                <a:cubicBezTo>
                  <a:pt x="7371" y="207"/>
                  <a:pt x="7252" y="196"/>
                  <a:pt x="7216" y="164"/>
                </a:cubicBezTo>
                <a:cubicBezTo>
                  <a:pt x="7178" y="131"/>
                  <a:pt x="7148" y="131"/>
                  <a:pt x="7028" y="153"/>
                </a:cubicBezTo>
                <a:cubicBezTo>
                  <a:pt x="6950" y="168"/>
                  <a:pt x="6878" y="169"/>
                  <a:pt x="6869" y="159"/>
                </a:cubicBezTo>
                <a:cubicBezTo>
                  <a:pt x="6846" y="133"/>
                  <a:pt x="6604" y="135"/>
                  <a:pt x="6581" y="161"/>
                </a:cubicBezTo>
                <a:cubicBezTo>
                  <a:pt x="6571" y="173"/>
                  <a:pt x="6487" y="178"/>
                  <a:pt x="6394" y="172"/>
                </a:cubicBezTo>
                <a:cubicBezTo>
                  <a:pt x="6301" y="167"/>
                  <a:pt x="5986" y="155"/>
                  <a:pt x="5691" y="147"/>
                </a:cubicBezTo>
                <a:cubicBezTo>
                  <a:pt x="5397" y="140"/>
                  <a:pt x="4656" y="110"/>
                  <a:pt x="4047" y="83"/>
                </a:cubicBezTo>
                <a:cubicBezTo>
                  <a:pt x="3438" y="56"/>
                  <a:pt x="2801" y="36"/>
                  <a:pt x="2630" y="36"/>
                </a:cubicBezTo>
                <a:cubicBezTo>
                  <a:pt x="2459" y="36"/>
                  <a:pt x="2309" y="26"/>
                  <a:pt x="2299" y="1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21" name="FSESSA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90551" y="1842282"/>
            <a:ext cx="2182216" cy="2885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2" name="FSINTEROP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238219" y="-1"/>
            <a:ext cx="518645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6" name="Group 426"/>
          <p:cNvGrpSpPr/>
          <p:nvPr/>
        </p:nvGrpSpPr>
        <p:grpSpPr>
          <a:xfrm>
            <a:off x="-9526" y="5776486"/>
            <a:ext cx="12201526" cy="1159728"/>
            <a:chOff x="0" y="0"/>
            <a:chExt cx="12201525" cy="1159726"/>
          </a:xfrm>
        </p:grpSpPr>
        <p:pic>
          <p:nvPicPr>
            <p:cNvPr id="424" name="image2.jpeg" descr="ppt5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0507" r="0" b="0"/>
            <a:stretch>
              <a:fillRect/>
            </a:stretch>
          </p:blipFill>
          <p:spPr>
            <a:xfrm>
              <a:off x="0" y="0"/>
              <a:ext cx="12201526" cy="11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25" name="image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8222" y="278995"/>
              <a:ext cx="1320957" cy="445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27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19453" t="7670" r="21487" b="7758"/>
          <a:stretch>
            <a:fillRect/>
          </a:stretch>
        </p:blipFill>
        <p:spPr>
          <a:xfrm>
            <a:off x="781739" y="1747196"/>
            <a:ext cx="2147888" cy="3075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fill="norm" stroke="1" extrusionOk="0">
                <a:moveTo>
                  <a:pt x="2299" y="14"/>
                </a:moveTo>
                <a:cubicBezTo>
                  <a:pt x="2276" y="-12"/>
                  <a:pt x="2213" y="-6"/>
                  <a:pt x="1672" y="61"/>
                </a:cubicBezTo>
                <a:cubicBezTo>
                  <a:pt x="1446" y="89"/>
                  <a:pt x="1011" y="138"/>
                  <a:pt x="706" y="172"/>
                </a:cubicBezTo>
                <a:cubicBezTo>
                  <a:pt x="402" y="207"/>
                  <a:pt x="123" y="241"/>
                  <a:pt x="84" y="248"/>
                </a:cubicBezTo>
                <a:cubicBezTo>
                  <a:pt x="13" y="259"/>
                  <a:pt x="9" y="281"/>
                  <a:pt x="4" y="10797"/>
                </a:cubicBezTo>
                <a:lnTo>
                  <a:pt x="0" y="21336"/>
                </a:lnTo>
                <a:lnTo>
                  <a:pt x="682" y="21416"/>
                </a:lnTo>
                <a:cubicBezTo>
                  <a:pt x="1059" y="21461"/>
                  <a:pt x="1522" y="21519"/>
                  <a:pt x="1708" y="21545"/>
                </a:cubicBezTo>
                <a:cubicBezTo>
                  <a:pt x="1940" y="21576"/>
                  <a:pt x="2143" y="21588"/>
                  <a:pt x="2351" y="21581"/>
                </a:cubicBezTo>
                <a:cubicBezTo>
                  <a:pt x="2518" y="21575"/>
                  <a:pt x="3300" y="21546"/>
                  <a:pt x="4091" y="21517"/>
                </a:cubicBezTo>
                <a:cubicBezTo>
                  <a:pt x="5425" y="21467"/>
                  <a:pt x="5535" y="21465"/>
                  <a:pt x="5596" y="21503"/>
                </a:cubicBezTo>
                <a:cubicBezTo>
                  <a:pt x="5631" y="21525"/>
                  <a:pt x="5674" y="21545"/>
                  <a:pt x="5691" y="21545"/>
                </a:cubicBezTo>
                <a:cubicBezTo>
                  <a:pt x="5708" y="21545"/>
                  <a:pt x="5690" y="21528"/>
                  <a:pt x="5651" y="21508"/>
                </a:cubicBezTo>
                <a:cubicBezTo>
                  <a:pt x="5589" y="21476"/>
                  <a:pt x="5590" y="21473"/>
                  <a:pt x="5643" y="21458"/>
                </a:cubicBezTo>
                <a:cubicBezTo>
                  <a:pt x="5730" y="21435"/>
                  <a:pt x="6264" y="21454"/>
                  <a:pt x="6250" y="21480"/>
                </a:cubicBezTo>
                <a:cubicBezTo>
                  <a:pt x="6230" y="21517"/>
                  <a:pt x="6322" y="21540"/>
                  <a:pt x="6402" y="21519"/>
                </a:cubicBezTo>
                <a:cubicBezTo>
                  <a:pt x="6443" y="21509"/>
                  <a:pt x="6538" y="21504"/>
                  <a:pt x="6613" y="21508"/>
                </a:cubicBezTo>
                <a:cubicBezTo>
                  <a:pt x="6730" y="21515"/>
                  <a:pt x="6742" y="21511"/>
                  <a:pt x="6705" y="21480"/>
                </a:cubicBezTo>
                <a:cubicBezTo>
                  <a:pt x="6671" y="21452"/>
                  <a:pt x="6676" y="21441"/>
                  <a:pt x="6717" y="21430"/>
                </a:cubicBezTo>
                <a:cubicBezTo>
                  <a:pt x="6807" y="21406"/>
                  <a:pt x="7042" y="21437"/>
                  <a:pt x="7084" y="21478"/>
                </a:cubicBezTo>
                <a:cubicBezTo>
                  <a:pt x="7121" y="21513"/>
                  <a:pt x="7133" y="21510"/>
                  <a:pt x="7200" y="21464"/>
                </a:cubicBezTo>
                <a:cubicBezTo>
                  <a:pt x="7268" y="21416"/>
                  <a:pt x="7345" y="21409"/>
                  <a:pt x="8054" y="21380"/>
                </a:cubicBezTo>
                <a:cubicBezTo>
                  <a:pt x="8483" y="21363"/>
                  <a:pt x="9066" y="21341"/>
                  <a:pt x="9351" y="21333"/>
                </a:cubicBezTo>
                <a:cubicBezTo>
                  <a:pt x="9636" y="21325"/>
                  <a:pt x="9909" y="21314"/>
                  <a:pt x="9958" y="21308"/>
                </a:cubicBezTo>
                <a:cubicBezTo>
                  <a:pt x="10007" y="21301"/>
                  <a:pt x="10497" y="21283"/>
                  <a:pt x="11047" y="21269"/>
                </a:cubicBezTo>
                <a:cubicBezTo>
                  <a:pt x="11597" y="21255"/>
                  <a:pt x="12737" y="21216"/>
                  <a:pt x="13582" y="21182"/>
                </a:cubicBezTo>
                <a:cubicBezTo>
                  <a:pt x="14426" y="21149"/>
                  <a:pt x="15369" y="21116"/>
                  <a:pt x="15673" y="21107"/>
                </a:cubicBezTo>
                <a:cubicBezTo>
                  <a:pt x="15978" y="21099"/>
                  <a:pt x="17127" y="21061"/>
                  <a:pt x="18227" y="21021"/>
                </a:cubicBezTo>
                <a:cubicBezTo>
                  <a:pt x="19328" y="20981"/>
                  <a:pt x="20500" y="20940"/>
                  <a:pt x="20834" y="20929"/>
                </a:cubicBezTo>
                <a:lnTo>
                  <a:pt x="21440" y="20910"/>
                </a:lnTo>
                <a:lnTo>
                  <a:pt x="21448" y="13114"/>
                </a:lnTo>
                <a:cubicBezTo>
                  <a:pt x="21452" y="8828"/>
                  <a:pt x="21463" y="5309"/>
                  <a:pt x="21476" y="5294"/>
                </a:cubicBezTo>
                <a:cubicBezTo>
                  <a:pt x="21489" y="5279"/>
                  <a:pt x="21528" y="5272"/>
                  <a:pt x="21560" y="5280"/>
                </a:cubicBezTo>
                <a:cubicBezTo>
                  <a:pt x="21595" y="5289"/>
                  <a:pt x="21588" y="5279"/>
                  <a:pt x="21540" y="5252"/>
                </a:cubicBezTo>
                <a:lnTo>
                  <a:pt x="21460" y="5208"/>
                </a:lnTo>
                <a:lnTo>
                  <a:pt x="21460" y="2974"/>
                </a:lnTo>
                <a:cubicBezTo>
                  <a:pt x="21460" y="1746"/>
                  <a:pt x="21472" y="733"/>
                  <a:pt x="21484" y="724"/>
                </a:cubicBezTo>
                <a:cubicBezTo>
                  <a:pt x="21497" y="715"/>
                  <a:pt x="21526" y="723"/>
                  <a:pt x="21552" y="738"/>
                </a:cubicBezTo>
                <a:cubicBezTo>
                  <a:pt x="21589" y="759"/>
                  <a:pt x="21600" y="755"/>
                  <a:pt x="21600" y="718"/>
                </a:cubicBezTo>
                <a:cubicBezTo>
                  <a:pt x="21600" y="674"/>
                  <a:pt x="21558" y="671"/>
                  <a:pt x="20826" y="665"/>
                </a:cubicBezTo>
                <a:cubicBezTo>
                  <a:pt x="20398" y="662"/>
                  <a:pt x="19339" y="631"/>
                  <a:pt x="18475" y="596"/>
                </a:cubicBezTo>
                <a:cubicBezTo>
                  <a:pt x="17611" y="561"/>
                  <a:pt x="16812" y="530"/>
                  <a:pt x="16699" y="529"/>
                </a:cubicBezTo>
                <a:cubicBezTo>
                  <a:pt x="16586" y="528"/>
                  <a:pt x="16483" y="517"/>
                  <a:pt x="16471" y="504"/>
                </a:cubicBezTo>
                <a:cubicBezTo>
                  <a:pt x="16459" y="490"/>
                  <a:pt x="16322" y="489"/>
                  <a:pt x="16140" y="498"/>
                </a:cubicBezTo>
                <a:cubicBezTo>
                  <a:pt x="15970" y="507"/>
                  <a:pt x="15381" y="495"/>
                  <a:pt x="14831" y="473"/>
                </a:cubicBezTo>
                <a:cubicBezTo>
                  <a:pt x="14281" y="451"/>
                  <a:pt x="13528" y="423"/>
                  <a:pt x="13155" y="409"/>
                </a:cubicBezTo>
                <a:cubicBezTo>
                  <a:pt x="12782" y="396"/>
                  <a:pt x="12379" y="378"/>
                  <a:pt x="12261" y="370"/>
                </a:cubicBezTo>
                <a:cubicBezTo>
                  <a:pt x="11972" y="350"/>
                  <a:pt x="11594" y="339"/>
                  <a:pt x="10856" y="326"/>
                </a:cubicBezTo>
                <a:cubicBezTo>
                  <a:pt x="10516" y="319"/>
                  <a:pt x="9812" y="297"/>
                  <a:pt x="9287" y="276"/>
                </a:cubicBezTo>
                <a:cubicBezTo>
                  <a:pt x="8763" y="255"/>
                  <a:pt x="8093" y="229"/>
                  <a:pt x="7799" y="220"/>
                </a:cubicBezTo>
                <a:cubicBezTo>
                  <a:pt x="7371" y="207"/>
                  <a:pt x="7252" y="196"/>
                  <a:pt x="7216" y="164"/>
                </a:cubicBezTo>
                <a:cubicBezTo>
                  <a:pt x="7178" y="131"/>
                  <a:pt x="7148" y="131"/>
                  <a:pt x="7028" y="153"/>
                </a:cubicBezTo>
                <a:cubicBezTo>
                  <a:pt x="6950" y="168"/>
                  <a:pt x="6878" y="169"/>
                  <a:pt x="6869" y="159"/>
                </a:cubicBezTo>
                <a:cubicBezTo>
                  <a:pt x="6846" y="133"/>
                  <a:pt x="6604" y="135"/>
                  <a:pt x="6581" y="161"/>
                </a:cubicBezTo>
                <a:cubicBezTo>
                  <a:pt x="6571" y="173"/>
                  <a:pt x="6487" y="178"/>
                  <a:pt x="6394" y="172"/>
                </a:cubicBezTo>
                <a:cubicBezTo>
                  <a:pt x="6301" y="167"/>
                  <a:pt x="5986" y="155"/>
                  <a:pt x="5691" y="147"/>
                </a:cubicBezTo>
                <a:cubicBezTo>
                  <a:pt x="5397" y="140"/>
                  <a:pt x="4656" y="110"/>
                  <a:pt x="4047" y="83"/>
                </a:cubicBezTo>
                <a:cubicBezTo>
                  <a:pt x="3438" y="56"/>
                  <a:pt x="2801" y="36"/>
                  <a:pt x="2630" y="36"/>
                </a:cubicBezTo>
                <a:cubicBezTo>
                  <a:pt x="2459" y="36"/>
                  <a:pt x="2309" y="26"/>
                  <a:pt x="2299" y="1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28" name="FSESSA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90551" y="1842282"/>
            <a:ext cx="2182216" cy="2885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9" name="FSINTEROP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33493" y="1835929"/>
            <a:ext cx="2182216" cy="2885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0" name="FSBOOK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127637" y="0"/>
            <a:ext cx="5186450" cy="6858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4" name="Group 434"/>
          <p:cNvGrpSpPr/>
          <p:nvPr/>
        </p:nvGrpSpPr>
        <p:grpSpPr>
          <a:xfrm>
            <a:off x="-9526" y="5776486"/>
            <a:ext cx="12201526" cy="1159728"/>
            <a:chOff x="0" y="0"/>
            <a:chExt cx="12201525" cy="1159726"/>
          </a:xfrm>
        </p:grpSpPr>
        <p:pic>
          <p:nvPicPr>
            <p:cNvPr id="432" name="image2.jpeg" descr="ppt5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0507" r="0" b="0"/>
            <a:stretch>
              <a:fillRect/>
            </a:stretch>
          </p:blipFill>
          <p:spPr>
            <a:xfrm>
              <a:off x="0" y="0"/>
              <a:ext cx="12201526" cy="11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33" name="image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8222" y="278995"/>
              <a:ext cx="1320957" cy="445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35" name="droppedImage.tiff"/>
          <p:cNvPicPr>
            <a:picLocks noChangeAspect="1"/>
          </p:cNvPicPr>
          <p:nvPr/>
        </p:nvPicPr>
        <p:blipFill>
          <a:blip r:embed="rId4">
            <a:extLst/>
          </a:blip>
          <a:srcRect l="19453" t="7670" r="21487" b="7758"/>
          <a:stretch>
            <a:fillRect/>
          </a:stretch>
        </p:blipFill>
        <p:spPr>
          <a:xfrm>
            <a:off x="781739" y="1747196"/>
            <a:ext cx="2147888" cy="307569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fill="norm" stroke="1" extrusionOk="0">
                <a:moveTo>
                  <a:pt x="2299" y="14"/>
                </a:moveTo>
                <a:cubicBezTo>
                  <a:pt x="2276" y="-12"/>
                  <a:pt x="2213" y="-6"/>
                  <a:pt x="1672" y="61"/>
                </a:cubicBezTo>
                <a:cubicBezTo>
                  <a:pt x="1446" y="89"/>
                  <a:pt x="1011" y="138"/>
                  <a:pt x="706" y="172"/>
                </a:cubicBezTo>
                <a:cubicBezTo>
                  <a:pt x="402" y="207"/>
                  <a:pt x="123" y="241"/>
                  <a:pt x="84" y="248"/>
                </a:cubicBezTo>
                <a:cubicBezTo>
                  <a:pt x="13" y="259"/>
                  <a:pt x="9" y="281"/>
                  <a:pt x="4" y="10797"/>
                </a:cubicBezTo>
                <a:lnTo>
                  <a:pt x="0" y="21336"/>
                </a:lnTo>
                <a:lnTo>
                  <a:pt x="682" y="21416"/>
                </a:lnTo>
                <a:cubicBezTo>
                  <a:pt x="1059" y="21461"/>
                  <a:pt x="1522" y="21519"/>
                  <a:pt x="1708" y="21545"/>
                </a:cubicBezTo>
                <a:cubicBezTo>
                  <a:pt x="1940" y="21576"/>
                  <a:pt x="2143" y="21588"/>
                  <a:pt x="2351" y="21581"/>
                </a:cubicBezTo>
                <a:cubicBezTo>
                  <a:pt x="2518" y="21575"/>
                  <a:pt x="3300" y="21546"/>
                  <a:pt x="4091" y="21517"/>
                </a:cubicBezTo>
                <a:cubicBezTo>
                  <a:pt x="5425" y="21467"/>
                  <a:pt x="5535" y="21465"/>
                  <a:pt x="5596" y="21503"/>
                </a:cubicBezTo>
                <a:cubicBezTo>
                  <a:pt x="5631" y="21525"/>
                  <a:pt x="5674" y="21545"/>
                  <a:pt x="5691" y="21545"/>
                </a:cubicBezTo>
                <a:cubicBezTo>
                  <a:pt x="5708" y="21545"/>
                  <a:pt x="5690" y="21528"/>
                  <a:pt x="5651" y="21508"/>
                </a:cubicBezTo>
                <a:cubicBezTo>
                  <a:pt x="5589" y="21476"/>
                  <a:pt x="5590" y="21473"/>
                  <a:pt x="5643" y="21458"/>
                </a:cubicBezTo>
                <a:cubicBezTo>
                  <a:pt x="5730" y="21435"/>
                  <a:pt x="6264" y="21454"/>
                  <a:pt x="6250" y="21480"/>
                </a:cubicBezTo>
                <a:cubicBezTo>
                  <a:pt x="6230" y="21517"/>
                  <a:pt x="6322" y="21540"/>
                  <a:pt x="6402" y="21519"/>
                </a:cubicBezTo>
                <a:cubicBezTo>
                  <a:pt x="6443" y="21509"/>
                  <a:pt x="6538" y="21504"/>
                  <a:pt x="6613" y="21508"/>
                </a:cubicBezTo>
                <a:cubicBezTo>
                  <a:pt x="6730" y="21515"/>
                  <a:pt x="6742" y="21511"/>
                  <a:pt x="6705" y="21480"/>
                </a:cubicBezTo>
                <a:cubicBezTo>
                  <a:pt x="6671" y="21452"/>
                  <a:pt x="6676" y="21441"/>
                  <a:pt x="6717" y="21430"/>
                </a:cubicBezTo>
                <a:cubicBezTo>
                  <a:pt x="6807" y="21406"/>
                  <a:pt x="7042" y="21437"/>
                  <a:pt x="7084" y="21478"/>
                </a:cubicBezTo>
                <a:cubicBezTo>
                  <a:pt x="7121" y="21513"/>
                  <a:pt x="7133" y="21510"/>
                  <a:pt x="7200" y="21464"/>
                </a:cubicBezTo>
                <a:cubicBezTo>
                  <a:pt x="7268" y="21416"/>
                  <a:pt x="7345" y="21409"/>
                  <a:pt x="8054" y="21380"/>
                </a:cubicBezTo>
                <a:cubicBezTo>
                  <a:pt x="8483" y="21363"/>
                  <a:pt x="9066" y="21341"/>
                  <a:pt x="9351" y="21333"/>
                </a:cubicBezTo>
                <a:cubicBezTo>
                  <a:pt x="9636" y="21325"/>
                  <a:pt x="9909" y="21314"/>
                  <a:pt x="9958" y="21308"/>
                </a:cubicBezTo>
                <a:cubicBezTo>
                  <a:pt x="10007" y="21301"/>
                  <a:pt x="10497" y="21283"/>
                  <a:pt x="11047" y="21269"/>
                </a:cubicBezTo>
                <a:cubicBezTo>
                  <a:pt x="11597" y="21255"/>
                  <a:pt x="12737" y="21216"/>
                  <a:pt x="13582" y="21182"/>
                </a:cubicBezTo>
                <a:cubicBezTo>
                  <a:pt x="14426" y="21149"/>
                  <a:pt x="15369" y="21116"/>
                  <a:pt x="15673" y="21107"/>
                </a:cubicBezTo>
                <a:cubicBezTo>
                  <a:pt x="15978" y="21099"/>
                  <a:pt x="17127" y="21061"/>
                  <a:pt x="18227" y="21021"/>
                </a:cubicBezTo>
                <a:cubicBezTo>
                  <a:pt x="19328" y="20981"/>
                  <a:pt x="20500" y="20940"/>
                  <a:pt x="20834" y="20929"/>
                </a:cubicBezTo>
                <a:lnTo>
                  <a:pt x="21440" y="20910"/>
                </a:lnTo>
                <a:lnTo>
                  <a:pt x="21448" y="13114"/>
                </a:lnTo>
                <a:cubicBezTo>
                  <a:pt x="21452" y="8828"/>
                  <a:pt x="21463" y="5309"/>
                  <a:pt x="21476" y="5294"/>
                </a:cubicBezTo>
                <a:cubicBezTo>
                  <a:pt x="21489" y="5279"/>
                  <a:pt x="21528" y="5272"/>
                  <a:pt x="21560" y="5280"/>
                </a:cubicBezTo>
                <a:cubicBezTo>
                  <a:pt x="21595" y="5289"/>
                  <a:pt x="21588" y="5279"/>
                  <a:pt x="21540" y="5252"/>
                </a:cubicBezTo>
                <a:lnTo>
                  <a:pt x="21460" y="5208"/>
                </a:lnTo>
                <a:lnTo>
                  <a:pt x="21460" y="2974"/>
                </a:lnTo>
                <a:cubicBezTo>
                  <a:pt x="21460" y="1746"/>
                  <a:pt x="21472" y="733"/>
                  <a:pt x="21484" y="724"/>
                </a:cubicBezTo>
                <a:cubicBezTo>
                  <a:pt x="21497" y="715"/>
                  <a:pt x="21526" y="723"/>
                  <a:pt x="21552" y="738"/>
                </a:cubicBezTo>
                <a:cubicBezTo>
                  <a:pt x="21589" y="759"/>
                  <a:pt x="21600" y="755"/>
                  <a:pt x="21600" y="718"/>
                </a:cubicBezTo>
                <a:cubicBezTo>
                  <a:pt x="21600" y="674"/>
                  <a:pt x="21558" y="671"/>
                  <a:pt x="20826" y="665"/>
                </a:cubicBezTo>
                <a:cubicBezTo>
                  <a:pt x="20398" y="662"/>
                  <a:pt x="19339" y="631"/>
                  <a:pt x="18475" y="596"/>
                </a:cubicBezTo>
                <a:cubicBezTo>
                  <a:pt x="17611" y="561"/>
                  <a:pt x="16812" y="530"/>
                  <a:pt x="16699" y="529"/>
                </a:cubicBezTo>
                <a:cubicBezTo>
                  <a:pt x="16586" y="528"/>
                  <a:pt x="16483" y="517"/>
                  <a:pt x="16471" y="504"/>
                </a:cubicBezTo>
                <a:cubicBezTo>
                  <a:pt x="16459" y="490"/>
                  <a:pt x="16322" y="489"/>
                  <a:pt x="16140" y="498"/>
                </a:cubicBezTo>
                <a:cubicBezTo>
                  <a:pt x="15970" y="507"/>
                  <a:pt x="15381" y="495"/>
                  <a:pt x="14831" y="473"/>
                </a:cubicBezTo>
                <a:cubicBezTo>
                  <a:pt x="14281" y="451"/>
                  <a:pt x="13528" y="423"/>
                  <a:pt x="13155" y="409"/>
                </a:cubicBezTo>
                <a:cubicBezTo>
                  <a:pt x="12782" y="396"/>
                  <a:pt x="12379" y="378"/>
                  <a:pt x="12261" y="370"/>
                </a:cubicBezTo>
                <a:cubicBezTo>
                  <a:pt x="11972" y="350"/>
                  <a:pt x="11594" y="339"/>
                  <a:pt x="10856" y="326"/>
                </a:cubicBezTo>
                <a:cubicBezTo>
                  <a:pt x="10516" y="319"/>
                  <a:pt x="9812" y="297"/>
                  <a:pt x="9287" y="276"/>
                </a:cubicBezTo>
                <a:cubicBezTo>
                  <a:pt x="8763" y="255"/>
                  <a:pt x="8093" y="229"/>
                  <a:pt x="7799" y="220"/>
                </a:cubicBezTo>
                <a:cubicBezTo>
                  <a:pt x="7371" y="207"/>
                  <a:pt x="7252" y="196"/>
                  <a:pt x="7216" y="164"/>
                </a:cubicBezTo>
                <a:cubicBezTo>
                  <a:pt x="7178" y="131"/>
                  <a:pt x="7148" y="131"/>
                  <a:pt x="7028" y="153"/>
                </a:cubicBezTo>
                <a:cubicBezTo>
                  <a:pt x="6950" y="168"/>
                  <a:pt x="6878" y="169"/>
                  <a:pt x="6869" y="159"/>
                </a:cubicBezTo>
                <a:cubicBezTo>
                  <a:pt x="6846" y="133"/>
                  <a:pt x="6604" y="135"/>
                  <a:pt x="6581" y="161"/>
                </a:cubicBezTo>
                <a:cubicBezTo>
                  <a:pt x="6571" y="173"/>
                  <a:pt x="6487" y="178"/>
                  <a:pt x="6394" y="172"/>
                </a:cubicBezTo>
                <a:cubicBezTo>
                  <a:pt x="6301" y="167"/>
                  <a:pt x="5986" y="155"/>
                  <a:pt x="5691" y="147"/>
                </a:cubicBezTo>
                <a:cubicBezTo>
                  <a:pt x="5397" y="140"/>
                  <a:pt x="4656" y="110"/>
                  <a:pt x="4047" y="83"/>
                </a:cubicBezTo>
                <a:cubicBezTo>
                  <a:pt x="3438" y="56"/>
                  <a:pt x="2801" y="36"/>
                  <a:pt x="2630" y="36"/>
                </a:cubicBezTo>
                <a:cubicBezTo>
                  <a:pt x="2459" y="36"/>
                  <a:pt x="2309" y="26"/>
                  <a:pt x="2299" y="1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36" name="FSESSAY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290551" y="1842282"/>
            <a:ext cx="2182216" cy="2885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7" name="FSINTEROP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833493" y="1835929"/>
            <a:ext cx="2182216" cy="2885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38" name="FSBOOK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512857" y="1835929"/>
            <a:ext cx="2191827" cy="2898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439" name="fs-wireshark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128116" y="-1"/>
            <a:ext cx="5186451" cy="6858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440" name="image3.png"/>
          <p:cNvPicPr>
            <a:picLocks noChangeAspect="1"/>
          </p:cNvPicPr>
          <p:nvPr/>
        </p:nvPicPr>
        <p:blipFill>
          <a:blip r:embed="rId9">
            <a:extLst/>
          </a:blip>
          <a:srcRect l="31682" t="18955" r="33184" b="29171"/>
          <a:stretch>
            <a:fillRect/>
          </a:stretch>
        </p:blipFill>
        <p:spPr>
          <a:xfrm>
            <a:off x="10001179" y="613720"/>
            <a:ext cx="691540" cy="680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7" h="21580" fill="norm" stroke="1" extrusionOk="0">
                <a:moveTo>
                  <a:pt x="9694" y="0"/>
                </a:moveTo>
                <a:cubicBezTo>
                  <a:pt x="6130" y="0"/>
                  <a:pt x="4512" y="746"/>
                  <a:pt x="2425" y="3334"/>
                </a:cubicBezTo>
                <a:cubicBezTo>
                  <a:pt x="507" y="5713"/>
                  <a:pt x="-171" y="8057"/>
                  <a:pt x="36" y="11664"/>
                </a:cubicBezTo>
                <a:cubicBezTo>
                  <a:pt x="179" y="14157"/>
                  <a:pt x="400" y="15005"/>
                  <a:pt x="1354" y="16671"/>
                </a:cubicBezTo>
                <a:cubicBezTo>
                  <a:pt x="2481" y="18638"/>
                  <a:pt x="4298" y="20359"/>
                  <a:pt x="6087" y="21150"/>
                </a:cubicBezTo>
                <a:cubicBezTo>
                  <a:pt x="6583" y="21370"/>
                  <a:pt x="8235" y="21564"/>
                  <a:pt x="9750" y="21578"/>
                </a:cubicBezTo>
                <a:cubicBezTo>
                  <a:pt x="12090" y="21600"/>
                  <a:pt x="12788" y="21430"/>
                  <a:pt x="14427" y="20471"/>
                </a:cubicBezTo>
                <a:cubicBezTo>
                  <a:pt x="20202" y="17091"/>
                  <a:pt x="21429" y="8149"/>
                  <a:pt x="16827" y="2995"/>
                </a:cubicBezTo>
                <a:cubicBezTo>
                  <a:pt x="14790" y="712"/>
                  <a:pt x="13093" y="0"/>
                  <a:pt x="9694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droppedImage.tiff"/>
          <p:cNvPicPr>
            <a:picLocks noChangeAspect="1"/>
          </p:cNvPicPr>
          <p:nvPr/>
        </p:nvPicPr>
        <p:blipFill>
          <a:blip r:embed="rId2">
            <a:extLst/>
          </a:blip>
          <a:srcRect l="19453" t="7670" r="21487" b="7758"/>
          <a:stretch>
            <a:fillRect/>
          </a:stretch>
        </p:blipFill>
        <p:spPr>
          <a:xfrm>
            <a:off x="269175" y="659897"/>
            <a:ext cx="2147889" cy="30756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83" fill="norm" stroke="1" extrusionOk="0">
                <a:moveTo>
                  <a:pt x="2299" y="14"/>
                </a:moveTo>
                <a:cubicBezTo>
                  <a:pt x="2276" y="-12"/>
                  <a:pt x="2213" y="-6"/>
                  <a:pt x="1672" y="61"/>
                </a:cubicBezTo>
                <a:cubicBezTo>
                  <a:pt x="1446" y="89"/>
                  <a:pt x="1011" y="138"/>
                  <a:pt x="706" y="172"/>
                </a:cubicBezTo>
                <a:cubicBezTo>
                  <a:pt x="402" y="207"/>
                  <a:pt x="123" y="241"/>
                  <a:pt x="84" y="248"/>
                </a:cubicBezTo>
                <a:cubicBezTo>
                  <a:pt x="13" y="259"/>
                  <a:pt x="9" y="281"/>
                  <a:pt x="4" y="10797"/>
                </a:cubicBezTo>
                <a:lnTo>
                  <a:pt x="0" y="21336"/>
                </a:lnTo>
                <a:lnTo>
                  <a:pt x="682" y="21416"/>
                </a:lnTo>
                <a:cubicBezTo>
                  <a:pt x="1059" y="21461"/>
                  <a:pt x="1522" y="21519"/>
                  <a:pt x="1708" y="21545"/>
                </a:cubicBezTo>
                <a:cubicBezTo>
                  <a:pt x="1940" y="21576"/>
                  <a:pt x="2143" y="21588"/>
                  <a:pt x="2351" y="21581"/>
                </a:cubicBezTo>
                <a:cubicBezTo>
                  <a:pt x="2518" y="21575"/>
                  <a:pt x="3300" y="21546"/>
                  <a:pt x="4091" y="21517"/>
                </a:cubicBezTo>
                <a:cubicBezTo>
                  <a:pt x="5425" y="21467"/>
                  <a:pt x="5535" y="21465"/>
                  <a:pt x="5596" y="21503"/>
                </a:cubicBezTo>
                <a:cubicBezTo>
                  <a:pt x="5631" y="21525"/>
                  <a:pt x="5674" y="21545"/>
                  <a:pt x="5691" y="21545"/>
                </a:cubicBezTo>
                <a:cubicBezTo>
                  <a:pt x="5708" y="21545"/>
                  <a:pt x="5690" y="21528"/>
                  <a:pt x="5651" y="21508"/>
                </a:cubicBezTo>
                <a:cubicBezTo>
                  <a:pt x="5589" y="21476"/>
                  <a:pt x="5590" y="21473"/>
                  <a:pt x="5643" y="21458"/>
                </a:cubicBezTo>
                <a:cubicBezTo>
                  <a:pt x="5730" y="21435"/>
                  <a:pt x="6264" y="21454"/>
                  <a:pt x="6250" y="21480"/>
                </a:cubicBezTo>
                <a:cubicBezTo>
                  <a:pt x="6230" y="21517"/>
                  <a:pt x="6322" y="21540"/>
                  <a:pt x="6402" y="21519"/>
                </a:cubicBezTo>
                <a:cubicBezTo>
                  <a:pt x="6443" y="21509"/>
                  <a:pt x="6538" y="21504"/>
                  <a:pt x="6613" y="21508"/>
                </a:cubicBezTo>
                <a:cubicBezTo>
                  <a:pt x="6730" y="21515"/>
                  <a:pt x="6742" y="21511"/>
                  <a:pt x="6705" y="21480"/>
                </a:cubicBezTo>
                <a:cubicBezTo>
                  <a:pt x="6671" y="21452"/>
                  <a:pt x="6676" y="21441"/>
                  <a:pt x="6717" y="21430"/>
                </a:cubicBezTo>
                <a:cubicBezTo>
                  <a:pt x="6807" y="21406"/>
                  <a:pt x="7042" y="21437"/>
                  <a:pt x="7084" y="21478"/>
                </a:cubicBezTo>
                <a:cubicBezTo>
                  <a:pt x="7121" y="21513"/>
                  <a:pt x="7133" y="21510"/>
                  <a:pt x="7200" y="21464"/>
                </a:cubicBezTo>
                <a:cubicBezTo>
                  <a:pt x="7268" y="21416"/>
                  <a:pt x="7345" y="21409"/>
                  <a:pt x="8054" y="21380"/>
                </a:cubicBezTo>
                <a:cubicBezTo>
                  <a:pt x="8483" y="21363"/>
                  <a:pt x="9066" y="21341"/>
                  <a:pt x="9351" y="21333"/>
                </a:cubicBezTo>
                <a:cubicBezTo>
                  <a:pt x="9636" y="21325"/>
                  <a:pt x="9909" y="21314"/>
                  <a:pt x="9958" y="21308"/>
                </a:cubicBezTo>
                <a:cubicBezTo>
                  <a:pt x="10007" y="21301"/>
                  <a:pt x="10497" y="21283"/>
                  <a:pt x="11047" y="21269"/>
                </a:cubicBezTo>
                <a:cubicBezTo>
                  <a:pt x="11597" y="21255"/>
                  <a:pt x="12737" y="21216"/>
                  <a:pt x="13582" y="21182"/>
                </a:cubicBezTo>
                <a:cubicBezTo>
                  <a:pt x="14426" y="21149"/>
                  <a:pt x="15369" y="21116"/>
                  <a:pt x="15673" y="21107"/>
                </a:cubicBezTo>
                <a:cubicBezTo>
                  <a:pt x="15978" y="21099"/>
                  <a:pt x="17127" y="21061"/>
                  <a:pt x="18227" y="21021"/>
                </a:cubicBezTo>
                <a:cubicBezTo>
                  <a:pt x="19328" y="20981"/>
                  <a:pt x="20500" y="20940"/>
                  <a:pt x="20834" y="20929"/>
                </a:cubicBezTo>
                <a:lnTo>
                  <a:pt x="21440" y="20910"/>
                </a:lnTo>
                <a:lnTo>
                  <a:pt x="21448" y="13114"/>
                </a:lnTo>
                <a:cubicBezTo>
                  <a:pt x="21452" y="8828"/>
                  <a:pt x="21463" y="5309"/>
                  <a:pt x="21476" y="5294"/>
                </a:cubicBezTo>
                <a:cubicBezTo>
                  <a:pt x="21489" y="5279"/>
                  <a:pt x="21528" y="5272"/>
                  <a:pt x="21560" y="5280"/>
                </a:cubicBezTo>
                <a:cubicBezTo>
                  <a:pt x="21595" y="5289"/>
                  <a:pt x="21588" y="5279"/>
                  <a:pt x="21540" y="5252"/>
                </a:cubicBezTo>
                <a:lnTo>
                  <a:pt x="21460" y="5208"/>
                </a:lnTo>
                <a:lnTo>
                  <a:pt x="21460" y="2974"/>
                </a:lnTo>
                <a:cubicBezTo>
                  <a:pt x="21460" y="1746"/>
                  <a:pt x="21472" y="733"/>
                  <a:pt x="21484" y="724"/>
                </a:cubicBezTo>
                <a:cubicBezTo>
                  <a:pt x="21497" y="715"/>
                  <a:pt x="21526" y="723"/>
                  <a:pt x="21552" y="738"/>
                </a:cubicBezTo>
                <a:cubicBezTo>
                  <a:pt x="21589" y="759"/>
                  <a:pt x="21600" y="755"/>
                  <a:pt x="21600" y="718"/>
                </a:cubicBezTo>
                <a:cubicBezTo>
                  <a:pt x="21600" y="674"/>
                  <a:pt x="21558" y="671"/>
                  <a:pt x="20826" y="665"/>
                </a:cubicBezTo>
                <a:cubicBezTo>
                  <a:pt x="20398" y="662"/>
                  <a:pt x="19339" y="631"/>
                  <a:pt x="18475" y="596"/>
                </a:cubicBezTo>
                <a:cubicBezTo>
                  <a:pt x="17611" y="561"/>
                  <a:pt x="16812" y="530"/>
                  <a:pt x="16699" y="529"/>
                </a:cubicBezTo>
                <a:cubicBezTo>
                  <a:pt x="16586" y="528"/>
                  <a:pt x="16483" y="517"/>
                  <a:pt x="16471" y="504"/>
                </a:cubicBezTo>
                <a:cubicBezTo>
                  <a:pt x="16459" y="490"/>
                  <a:pt x="16322" y="489"/>
                  <a:pt x="16140" y="498"/>
                </a:cubicBezTo>
                <a:cubicBezTo>
                  <a:pt x="15970" y="507"/>
                  <a:pt x="15381" y="495"/>
                  <a:pt x="14831" y="473"/>
                </a:cubicBezTo>
                <a:cubicBezTo>
                  <a:pt x="14281" y="451"/>
                  <a:pt x="13528" y="423"/>
                  <a:pt x="13155" y="409"/>
                </a:cubicBezTo>
                <a:cubicBezTo>
                  <a:pt x="12782" y="396"/>
                  <a:pt x="12379" y="378"/>
                  <a:pt x="12261" y="370"/>
                </a:cubicBezTo>
                <a:cubicBezTo>
                  <a:pt x="11972" y="350"/>
                  <a:pt x="11594" y="339"/>
                  <a:pt x="10856" y="326"/>
                </a:cubicBezTo>
                <a:cubicBezTo>
                  <a:pt x="10516" y="319"/>
                  <a:pt x="9812" y="297"/>
                  <a:pt x="9287" y="276"/>
                </a:cubicBezTo>
                <a:cubicBezTo>
                  <a:pt x="8763" y="255"/>
                  <a:pt x="8093" y="229"/>
                  <a:pt x="7799" y="220"/>
                </a:cubicBezTo>
                <a:cubicBezTo>
                  <a:pt x="7371" y="207"/>
                  <a:pt x="7252" y="196"/>
                  <a:pt x="7216" y="164"/>
                </a:cubicBezTo>
                <a:cubicBezTo>
                  <a:pt x="7178" y="131"/>
                  <a:pt x="7148" y="131"/>
                  <a:pt x="7028" y="153"/>
                </a:cubicBezTo>
                <a:cubicBezTo>
                  <a:pt x="6950" y="168"/>
                  <a:pt x="6878" y="169"/>
                  <a:pt x="6869" y="159"/>
                </a:cubicBezTo>
                <a:cubicBezTo>
                  <a:pt x="6846" y="133"/>
                  <a:pt x="6604" y="135"/>
                  <a:pt x="6581" y="161"/>
                </a:cubicBezTo>
                <a:cubicBezTo>
                  <a:pt x="6571" y="173"/>
                  <a:pt x="6487" y="178"/>
                  <a:pt x="6394" y="172"/>
                </a:cubicBezTo>
                <a:cubicBezTo>
                  <a:pt x="6301" y="167"/>
                  <a:pt x="5986" y="155"/>
                  <a:pt x="5691" y="147"/>
                </a:cubicBezTo>
                <a:cubicBezTo>
                  <a:pt x="5397" y="140"/>
                  <a:pt x="4656" y="110"/>
                  <a:pt x="4047" y="83"/>
                </a:cubicBezTo>
                <a:cubicBezTo>
                  <a:pt x="3438" y="56"/>
                  <a:pt x="2801" y="36"/>
                  <a:pt x="2630" y="36"/>
                </a:cubicBezTo>
                <a:cubicBezTo>
                  <a:pt x="2459" y="36"/>
                  <a:pt x="2309" y="26"/>
                  <a:pt x="2299" y="1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443" name="FSESSAY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17566" y="754984"/>
            <a:ext cx="2182217" cy="2885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4" name="FSINTEROP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00087" y="754984"/>
            <a:ext cx="2182216" cy="2885527"/>
          </a:xfrm>
          <a:prstGeom prst="rect">
            <a:avLst/>
          </a:prstGeom>
          <a:ln w="12700">
            <a:miter lim="400000"/>
          </a:ln>
        </p:spPr>
      </p:pic>
      <p:pic>
        <p:nvPicPr>
          <p:cNvPr id="445" name="FSBOOK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82608" y="748631"/>
            <a:ext cx="2191826" cy="2898233"/>
          </a:xfrm>
          <a:prstGeom prst="rect">
            <a:avLst/>
          </a:prstGeom>
          <a:ln w="12700">
            <a:miter lim="400000"/>
          </a:ln>
        </p:spPr>
      </p:pic>
      <p:pic>
        <p:nvPicPr>
          <p:cNvPr id="446" name="fs-wireshark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759659" y="732420"/>
            <a:ext cx="2182216" cy="2885526"/>
          </a:xfrm>
          <a:prstGeom prst="rect">
            <a:avLst/>
          </a:prstGeom>
          <a:ln w="12700">
            <a:miter lim="400000"/>
          </a:ln>
        </p:spPr>
      </p:pic>
      <p:sp>
        <p:nvSpPr>
          <p:cNvPr id="447" name="Shape 447"/>
          <p:cNvSpPr/>
          <p:nvPr/>
        </p:nvSpPr>
        <p:spPr>
          <a:xfrm>
            <a:off x="2414068" y="4545193"/>
            <a:ext cx="7354254" cy="8334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5718" tIns="35718" rIns="35718" bIns="35718" anchor="ctr">
            <a:spAutoFit/>
          </a:bodyPr>
          <a:lstStyle>
            <a:lvl1pPr algn="ctr" defTabSz="410765">
              <a:defRPr sz="5000">
                <a:solidFill>
                  <a:srgbClr val="FFFFFF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http://book.dujinfang.com</a:t>
            </a:r>
          </a:p>
        </p:txBody>
      </p:sp>
      <p:grpSp>
        <p:nvGrpSpPr>
          <p:cNvPr id="450" name="Group 450"/>
          <p:cNvGrpSpPr/>
          <p:nvPr/>
        </p:nvGrpSpPr>
        <p:grpSpPr>
          <a:xfrm>
            <a:off x="-9526" y="5776486"/>
            <a:ext cx="12201526" cy="1159728"/>
            <a:chOff x="0" y="0"/>
            <a:chExt cx="12201525" cy="1159726"/>
          </a:xfrm>
        </p:grpSpPr>
        <p:pic>
          <p:nvPicPr>
            <p:cNvPr id="448" name="image2.jpeg" descr="ppt5"/>
            <p:cNvPicPr>
              <a:picLocks noChangeAspect="1"/>
            </p:cNvPicPr>
            <p:nvPr/>
          </p:nvPicPr>
          <p:blipFill>
            <a:blip r:embed="rId7">
              <a:extLst/>
            </a:blip>
            <a:srcRect l="0" t="20507" r="0" b="0"/>
            <a:stretch>
              <a:fillRect/>
            </a:stretch>
          </p:blipFill>
          <p:spPr>
            <a:xfrm>
              <a:off x="0" y="0"/>
              <a:ext cx="12201526" cy="11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49" name="image4.png"/>
            <p:cNvPicPr>
              <a:picLocks noChangeAspect="1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368222" y="278995"/>
              <a:ext cx="1320957" cy="445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bg>
      <p:bgPr>
        <a:noFill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4" name="Group 454"/>
          <p:cNvGrpSpPr/>
          <p:nvPr/>
        </p:nvGrpSpPr>
        <p:grpSpPr>
          <a:xfrm>
            <a:off x="-9526" y="5776486"/>
            <a:ext cx="12201526" cy="1159728"/>
            <a:chOff x="0" y="0"/>
            <a:chExt cx="12201525" cy="1159726"/>
          </a:xfrm>
        </p:grpSpPr>
        <p:pic>
          <p:nvPicPr>
            <p:cNvPr id="452" name="image2.jpeg" descr="ppt5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20507" r="0" b="0"/>
            <a:stretch>
              <a:fillRect/>
            </a:stretch>
          </p:blipFill>
          <p:spPr>
            <a:xfrm>
              <a:off x="0" y="0"/>
              <a:ext cx="12201526" cy="11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53" name="image4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68222" y="278995"/>
              <a:ext cx="1320957" cy="445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55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502775" y="0"/>
            <a:ext cx="5186451" cy="6858000"/>
          </a:xfrm>
          <a:prstGeom prst="rect">
            <a:avLst/>
          </a:prstGeom>
          <a:ln w="12700">
            <a:miter lim="400000"/>
          </a:ln>
        </p:spPr>
      </p:pic>
      <p:pic>
        <p:nvPicPr>
          <p:cNvPr id="456" name="image3.png"/>
          <p:cNvPicPr>
            <a:picLocks noChangeAspect="1"/>
          </p:cNvPicPr>
          <p:nvPr/>
        </p:nvPicPr>
        <p:blipFill>
          <a:blip r:embed="rId5">
            <a:extLst/>
          </a:blip>
          <a:srcRect l="31682" t="18955" r="33184" b="29171"/>
          <a:stretch>
            <a:fillRect/>
          </a:stretch>
        </p:blipFill>
        <p:spPr>
          <a:xfrm>
            <a:off x="10001179" y="613720"/>
            <a:ext cx="691540" cy="680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7" h="21580" fill="norm" stroke="1" extrusionOk="0">
                <a:moveTo>
                  <a:pt x="9694" y="0"/>
                </a:moveTo>
                <a:cubicBezTo>
                  <a:pt x="6130" y="0"/>
                  <a:pt x="4512" y="746"/>
                  <a:pt x="2425" y="3334"/>
                </a:cubicBezTo>
                <a:cubicBezTo>
                  <a:pt x="507" y="5713"/>
                  <a:pt x="-171" y="8057"/>
                  <a:pt x="36" y="11664"/>
                </a:cubicBezTo>
                <a:cubicBezTo>
                  <a:pt x="179" y="14157"/>
                  <a:pt x="400" y="15005"/>
                  <a:pt x="1354" y="16671"/>
                </a:cubicBezTo>
                <a:cubicBezTo>
                  <a:pt x="2481" y="18638"/>
                  <a:pt x="4298" y="20359"/>
                  <a:pt x="6087" y="21150"/>
                </a:cubicBezTo>
                <a:cubicBezTo>
                  <a:pt x="6583" y="21370"/>
                  <a:pt x="8235" y="21564"/>
                  <a:pt x="9750" y="21578"/>
                </a:cubicBezTo>
                <a:cubicBezTo>
                  <a:pt x="12090" y="21600"/>
                  <a:pt x="12788" y="21430"/>
                  <a:pt x="14427" y="20471"/>
                </a:cubicBezTo>
                <a:cubicBezTo>
                  <a:pt x="20202" y="17091"/>
                  <a:pt x="21429" y="8149"/>
                  <a:pt x="16827" y="2995"/>
                </a:cubicBezTo>
                <a:cubicBezTo>
                  <a:pt x="14790" y="712"/>
                  <a:pt x="13093" y="0"/>
                  <a:pt x="9694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321658"/>
            <a:ext cx="12192000" cy="6214684"/>
          </a:xfrm>
          <a:prstGeom prst="rect">
            <a:avLst/>
          </a:prstGeom>
          <a:ln w="12700">
            <a:miter lim="400000"/>
          </a:ln>
        </p:spPr>
      </p:pic>
      <p:pic>
        <p:nvPicPr>
          <p:cNvPr id="459" name="image3.png"/>
          <p:cNvPicPr>
            <a:picLocks noChangeAspect="1"/>
          </p:cNvPicPr>
          <p:nvPr/>
        </p:nvPicPr>
        <p:blipFill>
          <a:blip r:embed="rId3">
            <a:extLst/>
          </a:blip>
          <a:srcRect l="31682" t="18955" r="33184" b="29171"/>
          <a:stretch>
            <a:fillRect/>
          </a:stretch>
        </p:blipFill>
        <p:spPr>
          <a:xfrm>
            <a:off x="10001179" y="613720"/>
            <a:ext cx="691540" cy="680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7" h="21580" fill="norm" stroke="1" extrusionOk="0">
                <a:moveTo>
                  <a:pt x="9694" y="0"/>
                </a:moveTo>
                <a:cubicBezTo>
                  <a:pt x="6130" y="0"/>
                  <a:pt x="4512" y="746"/>
                  <a:pt x="2425" y="3334"/>
                </a:cubicBezTo>
                <a:cubicBezTo>
                  <a:pt x="507" y="5713"/>
                  <a:pt x="-171" y="8057"/>
                  <a:pt x="36" y="11664"/>
                </a:cubicBezTo>
                <a:cubicBezTo>
                  <a:pt x="179" y="14157"/>
                  <a:pt x="400" y="15005"/>
                  <a:pt x="1354" y="16671"/>
                </a:cubicBezTo>
                <a:cubicBezTo>
                  <a:pt x="2481" y="18638"/>
                  <a:pt x="4298" y="20359"/>
                  <a:pt x="6087" y="21150"/>
                </a:cubicBezTo>
                <a:cubicBezTo>
                  <a:pt x="6583" y="21370"/>
                  <a:pt x="8235" y="21564"/>
                  <a:pt x="9750" y="21578"/>
                </a:cubicBezTo>
                <a:cubicBezTo>
                  <a:pt x="12090" y="21600"/>
                  <a:pt x="12788" y="21430"/>
                  <a:pt x="14427" y="20471"/>
                </a:cubicBezTo>
                <a:cubicBezTo>
                  <a:pt x="20202" y="17091"/>
                  <a:pt x="21429" y="8149"/>
                  <a:pt x="16827" y="2995"/>
                </a:cubicBezTo>
                <a:cubicBezTo>
                  <a:pt x="14790" y="712"/>
                  <a:pt x="13093" y="0"/>
                  <a:pt x="9694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750">
        <p:dissolve/>
      </p:transition>
    </mc:Choice>
    <mc:Fallback>
      <p:transition spd="fast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1505252"/>
            <a:ext cx="11734800" cy="3073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570898" y="-1519356"/>
            <a:ext cx="14074228" cy="936331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466" name="Group 466"/>
          <p:cNvGrpSpPr/>
          <p:nvPr/>
        </p:nvGrpSpPr>
        <p:grpSpPr>
          <a:xfrm>
            <a:off x="-9526" y="5776486"/>
            <a:ext cx="12201526" cy="1159728"/>
            <a:chOff x="0" y="0"/>
            <a:chExt cx="12201525" cy="1159726"/>
          </a:xfrm>
        </p:grpSpPr>
        <p:pic>
          <p:nvPicPr>
            <p:cNvPr id="464" name="image2.jpeg" descr="ppt5"/>
            <p:cNvPicPr>
              <a:picLocks noChangeAspect="1"/>
            </p:cNvPicPr>
            <p:nvPr/>
          </p:nvPicPr>
          <p:blipFill>
            <a:blip r:embed="rId3">
              <a:extLst/>
            </a:blip>
            <a:srcRect l="0" t="20507" r="0" b="0"/>
            <a:stretch>
              <a:fillRect/>
            </a:stretch>
          </p:blipFill>
          <p:spPr>
            <a:xfrm>
              <a:off x="0" y="0"/>
              <a:ext cx="12201526" cy="1159727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465" name="image4.png"/>
            <p:cNvPicPr>
              <a:picLocks noChangeAspect="1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368222" y="278995"/>
              <a:ext cx="1320957" cy="445308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0350" y="377371"/>
            <a:ext cx="6591300" cy="4953001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Shape 187"/>
          <p:cNvSpPr/>
          <p:nvPr/>
        </p:nvSpPr>
        <p:spPr>
          <a:xfrm>
            <a:off x="7207352" y="1056660"/>
            <a:ext cx="81226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1999年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7296" y="-41"/>
            <a:ext cx="5777408" cy="57774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24607" y="42827"/>
            <a:ext cx="4742786" cy="4869259"/>
          </a:xfrm>
          <a:prstGeom prst="rect">
            <a:avLst/>
          </a:prstGeom>
          <a:ln w="12700">
            <a:miter lim="400000"/>
          </a:ln>
        </p:spPr>
      </p:pic>
      <p:sp>
        <p:nvSpPr>
          <p:cNvPr id="471" name="Shape 471"/>
          <p:cNvSpPr/>
          <p:nvPr/>
        </p:nvSpPr>
        <p:spPr>
          <a:xfrm>
            <a:off x="6722633" y="4238225"/>
            <a:ext cx="1739901" cy="673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ctr" defTabSz="825500">
              <a:defRPr sz="32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斯坦门茨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Shape 473"/>
          <p:cNvSpPr/>
          <p:nvPr/>
        </p:nvSpPr>
        <p:spPr>
          <a:xfrm>
            <a:off x="1912996" y="771514"/>
            <a:ext cx="12499404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defTabSz="825500"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画一条线，1美元；</a:t>
            </a:r>
          </a:p>
          <a:p>
            <a:pPr defTabSz="825500">
              <a:defRPr sz="4000">
                <a:latin typeface="Helvetica Light"/>
                <a:ea typeface="Helvetica Light"/>
                <a:cs typeface="Helvetica Light"/>
                <a:sym typeface="Helvetica Light"/>
              </a:defRPr>
            </a:pPr>
            <a:r>
              <a:t>知道在哪儿画线，9999美元。</a:t>
            </a:r>
          </a:p>
        </p:txBody>
      </p:sp>
      <p:pic>
        <p:nvPicPr>
          <p:cNvPr id="474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1845" y="3088802"/>
            <a:ext cx="9877580" cy="1016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7" name="pasted-image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33637"/>
          <a:stretch>
            <a:fillRect/>
          </a:stretch>
        </p:blipFill>
        <p:spPr>
          <a:xfrm>
            <a:off x="6173600" y="1830048"/>
            <a:ext cx="5591199" cy="2007286"/>
          </a:xfrm>
          <a:prstGeom prst="rect">
            <a:avLst/>
          </a:prstGeom>
          <a:ln w="12700">
            <a:miter lim="400000"/>
          </a:ln>
        </p:spPr>
      </p:pic>
      <p:pic>
        <p:nvPicPr>
          <p:cNvPr id="478" name="pasted-image.jp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592"/>
          <a:stretch>
            <a:fillRect/>
          </a:stretch>
        </p:blipFill>
        <p:spPr>
          <a:xfrm>
            <a:off x="387138" y="1166161"/>
            <a:ext cx="4875086" cy="31455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77" grpId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Shape 480"/>
          <p:cNvSpPr/>
          <p:nvPr/>
        </p:nvSpPr>
        <p:spPr>
          <a:xfrm>
            <a:off x="4519929" y="2450031"/>
            <a:ext cx="3152141" cy="802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000"/>
            </a:lvl1pPr>
          </a:lstStyle>
          <a:p>
            <a:pPr/>
            <a:r>
              <a:t>正确认识开源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Shape 482"/>
          <p:cNvSpPr/>
          <p:nvPr/>
        </p:nvSpPr>
        <p:spPr>
          <a:xfrm>
            <a:off x="2294697" y="2369784"/>
            <a:ext cx="7228460" cy="12096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 defTabSz="821531">
              <a:defRPr sz="6000"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开源                   免费</a:t>
            </a:r>
          </a:p>
        </p:txBody>
      </p:sp>
      <p:sp>
        <p:nvSpPr>
          <p:cNvPr id="483" name="Shape 483"/>
          <p:cNvSpPr/>
          <p:nvPr/>
        </p:nvSpPr>
        <p:spPr>
          <a:xfrm>
            <a:off x="5014896" y="854262"/>
            <a:ext cx="1886840" cy="3800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algn="ctr" defTabSz="821531">
              <a:defRPr sz="24000">
                <a:solidFill>
                  <a:srgbClr val="C82506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>
              <a:defRPr>
                <a:solidFill>
                  <a:srgbClr val="000000"/>
                </a:solidFill>
              </a:defRPr>
            </a:pPr>
            <a:r>
              <a:rPr>
                <a:solidFill>
                  <a:srgbClr val="C82506"/>
                </a:solidFill>
              </a:rPr>
              <a:t>≠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5" name="20160730-call-failed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0341" y="-320468"/>
            <a:ext cx="14168739" cy="6108789"/>
          </a:xfrm>
          <a:prstGeom prst="rect">
            <a:avLst/>
          </a:prstGeom>
          <a:ln w="12700">
            <a:miter lim="400000"/>
          </a:ln>
        </p:spPr>
      </p:pic>
      <p:pic>
        <p:nvPicPr>
          <p:cNvPr id="486" name="image3.png"/>
          <p:cNvPicPr>
            <a:picLocks noChangeAspect="1"/>
          </p:cNvPicPr>
          <p:nvPr/>
        </p:nvPicPr>
        <p:blipFill>
          <a:blip r:embed="rId3">
            <a:extLst/>
          </a:blip>
          <a:srcRect l="31682" t="18955" r="33184" b="29171"/>
          <a:stretch>
            <a:fillRect/>
          </a:stretch>
        </p:blipFill>
        <p:spPr>
          <a:xfrm>
            <a:off x="10994601" y="368590"/>
            <a:ext cx="691541" cy="680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7" h="21580" fill="norm" stroke="1" extrusionOk="0">
                <a:moveTo>
                  <a:pt x="9694" y="0"/>
                </a:moveTo>
                <a:cubicBezTo>
                  <a:pt x="6130" y="0"/>
                  <a:pt x="4512" y="746"/>
                  <a:pt x="2425" y="3334"/>
                </a:cubicBezTo>
                <a:cubicBezTo>
                  <a:pt x="507" y="5713"/>
                  <a:pt x="-171" y="8057"/>
                  <a:pt x="36" y="11664"/>
                </a:cubicBezTo>
                <a:cubicBezTo>
                  <a:pt x="179" y="14157"/>
                  <a:pt x="400" y="15005"/>
                  <a:pt x="1354" y="16671"/>
                </a:cubicBezTo>
                <a:cubicBezTo>
                  <a:pt x="2481" y="18638"/>
                  <a:pt x="4298" y="20359"/>
                  <a:pt x="6087" y="21150"/>
                </a:cubicBezTo>
                <a:cubicBezTo>
                  <a:pt x="6583" y="21370"/>
                  <a:pt x="8235" y="21564"/>
                  <a:pt x="9750" y="21578"/>
                </a:cubicBezTo>
                <a:cubicBezTo>
                  <a:pt x="12090" y="21600"/>
                  <a:pt x="12788" y="21430"/>
                  <a:pt x="14427" y="20471"/>
                </a:cubicBezTo>
                <a:cubicBezTo>
                  <a:pt x="20202" y="17091"/>
                  <a:pt x="21429" y="8149"/>
                  <a:pt x="16827" y="2995"/>
                </a:cubicBezTo>
                <a:cubicBezTo>
                  <a:pt x="14790" y="712"/>
                  <a:pt x="13093" y="0"/>
                  <a:pt x="9694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8" name="pasted-image.jp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3806"/>
          <a:stretch>
            <a:fillRect/>
          </a:stretch>
        </p:blipFill>
        <p:spPr>
          <a:xfrm>
            <a:off x="-27381" y="-1365623"/>
            <a:ext cx="12460246" cy="7146963"/>
          </a:xfrm>
          <a:prstGeom prst="rect">
            <a:avLst/>
          </a:prstGeom>
          <a:ln w="12700">
            <a:miter lim="400000"/>
          </a:ln>
        </p:spPr>
      </p:pic>
      <p:pic>
        <p:nvPicPr>
          <p:cNvPr id="489" name="image3.png"/>
          <p:cNvPicPr>
            <a:picLocks noChangeAspect="1"/>
          </p:cNvPicPr>
          <p:nvPr/>
        </p:nvPicPr>
        <p:blipFill>
          <a:blip r:embed="rId3">
            <a:extLst/>
          </a:blip>
          <a:srcRect l="31682" t="18955" r="33184" b="29171"/>
          <a:stretch>
            <a:fillRect/>
          </a:stretch>
        </p:blipFill>
        <p:spPr>
          <a:xfrm>
            <a:off x="10994601" y="368590"/>
            <a:ext cx="691541" cy="680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7" h="21580" fill="norm" stroke="1" extrusionOk="0">
                <a:moveTo>
                  <a:pt x="9694" y="0"/>
                </a:moveTo>
                <a:cubicBezTo>
                  <a:pt x="6130" y="0"/>
                  <a:pt x="4512" y="746"/>
                  <a:pt x="2425" y="3334"/>
                </a:cubicBezTo>
                <a:cubicBezTo>
                  <a:pt x="507" y="5713"/>
                  <a:pt x="-171" y="8057"/>
                  <a:pt x="36" y="11664"/>
                </a:cubicBezTo>
                <a:cubicBezTo>
                  <a:pt x="179" y="14157"/>
                  <a:pt x="400" y="15005"/>
                  <a:pt x="1354" y="16671"/>
                </a:cubicBezTo>
                <a:cubicBezTo>
                  <a:pt x="2481" y="18638"/>
                  <a:pt x="4298" y="20359"/>
                  <a:pt x="6087" y="21150"/>
                </a:cubicBezTo>
                <a:cubicBezTo>
                  <a:pt x="6583" y="21370"/>
                  <a:pt x="8235" y="21564"/>
                  <a:pt x="9750" y="21578"/>
                </a:cubicBezTo>
                <a:cubicBezTo>
                  <a:pt x="12090" y="21600"/>
                  <a:pt x="12788" y="21430"/>
                  <a:pt x="14427" y="20471"/>
                </a:cubicBezTo>
                <a:cubicBezTo>
                  <a:pt x="20202" y="17091"/>
                  <a:pt x="21429" y="8149"/>
                  <a:pt x="16827" y="2995"/>
                </a:cubicBezTo>
                <a:cubicBezTo>
                  <a:pt x="14790" y="712"/>
                  <a:pt x="13093" y="0"/>
                  <a:pt x="9694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Shape 491"/>
          <p:cNvSpPr/>
          <p:nvPr/>
        </p:nvSpPr>
        <p:spPr>
          <a:xfrm>
            <a:off x="4265929" y="2591948"/>
            <a:ext cx="2948941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怎么用好开源？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Shape 493"/>
          <p:cNvSpPr/>
          <p:nvPr/>
        </p:nvSpPr>
        <p:spPr>
          <a:xfrm>
            <a:off x="5459407" y="2062983"/>
            <a:ext cx="1273186" cy="1513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>
              <a:defRPr sz="4000"/>
            </a:pPr>
            <a:r>
              <a:t>社区</a:t>
            </a:r>
          </a:p>
          <a:p>
            <a:pPr>
              <a:defRPr sz="4000"/>
            </a:pPr>
            <a:r>
              <a:t>预算</a:t>
            </a:r>
          </a:p>
        </p:txBody>
      </p:sp>
      <p:pic>
        <p:nvPicPr>
          <p:cNvPr id="494" name="pasted-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971585" y="1844926"/>
            <a:ext cx="3139303" cy="1780344"/>
          </a:xfrm>
          <a:prstGeom prst="rect">
            <a:avLst/>
          </a:prstGeom>
          <a:ln w="12700">
            <a:miter lim="400000"/>
          </a:ln>
        </p:spPr>
      </p:pic>
      <p:pic>
        <p:nvPicPr>
          <p:cNvPr id="495" name="image3.png"/>
          <p:cNvPicPr>
            <a:picLocks noChangeAspect="1"/>
          </p:cNvPicPr>
          <p:nvPr/>
        </p:nvPicPr>
        <p:blipFill>
          <a:blip r:embed="rId3">
            <a:extLst/>
          </a:blip>
          <a:srcRect l="31683" t="18955" r="33180" b="29181"/>
          <a:stretch>
            <a:fillRect/>
          </a:stretch>
        </p:blipFill>
        <p:spPr>
          <a:xfrm>
            <a:off x="2066657" y="2147740"/>
            <a:ext cx="1366142" cy="1344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4" h="21580" fill="norm" stroke="1" extrusionOk="0">
                <a:moveTo>
                  <a:pt x="9692" y="0"/>
                </a:moveTo>
                <a:cubicBezTo>
                  <a:pt x="6130" y="0"/>
                  <a:pt x="4507" y="743"/>
                  <a:pt x="2420" y="3332"/>
                </a:cubicBezTo>
                <a:cubicBezTo>
                  <a:pt x="502" y="5711"/>
                  <a:pt x="-171" y="8064"/>
                  <a:pt x="36" y="11671"/>
                </a:cubicBezTo>
                <a:cubicBezTo>
                  <a:pt x="178" y="14165"/>
                  <a:pt x="405" y="15013"/>
                  <a:pt x="1359" y="16679"/>
                </a:cubicBezTo>
                <a:cubicBezTo>
                  <a:pt x="2485" y="18646"/>
                  <a:pt x="4298" y="20360"/>
                  <a:pt x="6088" y="21151"/>
                </a:cubicBezTo>
                <a:cubicBezTo>
                  <a:pt x="6583" y="21371"/>
                  <a:pt x="8230" y="21564"/>
                  <a:pt x="9744" y="21578"/>
                </a:cubicBezTo>
                <a:cubicBezTo>
                  <a:pt x="12083" y="21600"/>
                  <a:pt x="12783" y="21435"/>
                  <a:pt x="14421" y="20476"/>
                </a:cubicBezTo>
                <a:cubicBezTo>
                  <a:pt x="20195" y="17096"/>
                  <a:pt x="21429" y="8150"/>
                  <a:pt x="16828" y="2994"/>
                </a:cubicBezTo>
                <a:cubicBezTo>
                  <a:pt x="14791" y="712"/>
                  <a:pt x="13091" y="0"/>
                  <a:pt x="9692" y="0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/>
        </p:nvSpPr>
        <p:spPr>
          <a:xfrm>
            <a:off x="4077661" y="2055424"/>
            <a:ext cx="4036678" cy="1551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algn="ctr">
              <a:defRPr sz="3200"/>
            </a:pPr>
            <a:r>
              <a:t>《Linux实用大全》</a:t>
            </a:r>
          </a:p>
          <a:p>
            <a:pPr algn="ctr">
              <a:defRPr sz="3200"/>
            </a:pPr>
          </a:p>
          <a:p>
            <a:pPr algn="ctr">
              <a:defRPr sz="2400"/>
            </a:pPr>
            <a:r>
              <a:t>陈向阳  方汉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79398" y="444903"/>
            <a:ext cx="9658603" cy="4930776"/>
          </a:xfrm>
          <a:prstGeom prst="rect">
            <a:avLst/>
          </a:prstGeom>
        </p:spPr>
      </p:pic>
      <p:pic>
        <p:nvPicPr>
          <p:cNvPr id="499" name="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54792" y="1897944"/>
            <a:ext cx="1023060" cy="2035226"/>
          </a:xfrm>
          <a:prstGeom prst="rect">
            <a:avLst/>
          </a:prstGeom>
        </p:spPr>
      </p:pic>
      <p:pic>
        <p:nvPicPr>
          <p:cNvPr id="501" name="pasted-image.jpeg"/>
          <p:cNvPicPr>
            <a:picLocks noChangeAspect="1"/>
          </p:cNvPicPr>
          <p:nvPr/>
        </p:nvPicPr>
        <p:blipFill>
          <a:blip r:embed="rId4">
            <a:extLst/>
          </a:blip>
          <a:srcRect l="0" t="0" r="101" b="6286"/>
          <a:stretch>
            <a:fillRect/>
          </a:stretch>
        </p:blipFill>
        <p:spPr>
          <a:xfrm rot="16200000">
            <a:off x="9039394" y="2145730"/>
            <a:ext cx="2035324" cy="1528973"/>
          </a:xfrm>
          <a:prstGeom prst="rect">
            <a:avLst/>
          </a:prstGeom>
          <a:ln w="12700">
            <a:miter lim="400000"/>
          </a:ln>
        </p:spPr>
      </p:pic>
      <p:pic>
        <p:nvPicPr>
          <p:cNvPr id="502" name="pasted-image.png"/>
          <p:cNvPicPr>
            <a:picLocks noChangeAspect="1"/>
          </p:cNvPicPr>
          <p:nvPr/>
        </p:nvPicPr>
        <p:blipFill>
          <a:blip r:embed="rId5">
            <a:extLst/>
          </a:blip>
          <a:srcRect l="20985" t="1943" r="22603" b="6423"/>
          <a:stretch>
            <a:fillRect/>
          </a:stretch>
        </p:blipFill>
        <p:spPr>
          <a:xfrm>
            <a:off x="2421365" y="3441548"/>
            <a:ext cx="1321105" cy="13327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05" name="Group 505"/>
          <p:cNvGrpSpPr/>
          <p:nvPr/>
        </p:nvGrpSpPr>
        <p:grpSpPr>
          <a:xfrm>
            <a:off x="5427435" y="1823445"/>
            <a:ext cx="3926771" cy="2173692"/>
            <a:chOff x="0" y="0"/>
            <a:chExt cx="3926769" cy="2173691"/>
          </a:xfrm>
        </p:grpSpPr>
        <p:pic>
          <p:nvPicPr>
            <p:cNvPr id="503" name="pasted-image.png"/>
            <p:cNvPicPr>
              <a:picLocks noChangeAspect="1"/>
            </p:cNvPicPr>
            <p:nvPr/>
          </p:nvPicPr>
          <p:blipFill>
            <a:blip r:embed="rId6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3911600" cy="2070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04" name="Shape 504"/>
            <p:cNvSpPr/>
            <p:nvPr/>
          </p:nvSpPr>
          <p:spPr>
            <a:xfrm>
              <a:off x="3012621" y="1731559"/>
              <a:ext cx="914149" cy="44213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sp>
        <p:nvSpPr>
          <p:cNvPr id="506" name="Shape 506"/>
          <p:cNvSpPr/>
          <p:nvPr/>
        </p:nvSpPr>
        <p:spPr>
          <a:xfrm>
            <a:off x="5599429" y="668213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智猪博弈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01" grpId="3"/>
      <p:bldP build="whole" bldLvl="1" animBg="1" rev="0" advAuto="0" spid="502" grpId="2"/>
      <p:bldP build="whole" bldLvl="1" animBg="1" rev="0" advAuto="0" spid="505" grpId="1"/>
      <p:bldP build="whole" bldLvl="1" animBg="1" rev="0" advAuto="0" spid="499" grpId="4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pasted-image.jpeg"/>
          <p:cNvPicPr>
            <a:picLocks noChangeAspect="1"/>
          </p:cNvPicPr>
          <p:nvPr/>
        </p:nvPicPr>
        <p:blipFill>
          <a:blip r:embed="rId2">
            <a:extLst/>
          </a:blip>
          <a:srcRect l="15829" t="13730" r="7906" b="10304"/>
          <a:stretch>
            <a:fillRect/>
          </a:stretch>
        </p:blipFill>
        <p:spPr>
          <a:xfrm>
            <a:off x="3890697" y="1360804"/>
            <a:ext cx="4350331" cy="333328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95" h="21460" fill="norm" stroke="1" extrusionOk="0">
                <a:moveTo>
                  <a:pt x="19814" y="1"/>
                </a:moveTo>
                <a:cubicBezTo>
                  <a:pt x="19771" y="-19"/>
                  <a:pt x="18983" y="337"/>
                  <a:pt x="18061" y="793"/>
                </a:cubicBezTo>
                <a:cubicBezTo>
                  <a:pt x="15839" y="1891"/>
                  <a:pt x="14925" y="2248"/>
                  <a:pt x="14790" y="2068"/>
                </a:cubicBezTo>
                <a:cubicBezTo>
                  <a:pt x="14714" y="1967"/>
                  <a:pt x="14828" y="1839"/>
                  <a:pt x="15198" y="1605"/>
                </a:cubicBezTo>
                <a:cubicBezTo>
                  <a:pt x="15480" y="1427"/>
                  <a:pt x="15841" y="1129"/>
                  <a:pt x="16000" y="944"/>
                </a:cubicBezTo>
                <a:lnTo>
                  <a:pt x="16289" y="609"/>
                </a:lnTo>
                <a:lnTo>
                  <a:pt x="15952" y="793"/>
                </a:lnTo>
                <a:cubicBezTo>
                  <a:pt x="15767" y="895"/>
                  <a:pt x="15095" y="1294"/>
                  <a:pt x="14460" y="1680"/>
                </a:cubicBezTo>
                <a:cubicBezTo>
                  <a:pt x="13825" y="2065"/>
                  <a:pt x="13068" y="2454"/>
                  <a:pt x="12777" y="2543"/>
                </a:cubicBezTo>
                <a:cubicBezTo>
                  <a:pt x="12229" y="2712"/>
                  <a:pt x="10405" y="3524"/>
                  <a:pt x="9764" y="3885"/>
                </a:cubicBezTo>
                <a:cubicBezTo>
                  <a:pt x="9393" y="4093"/>
                  <a:pt x="9315" y="4255"/>
                  <a:pt x="9130" y="5180"/>
                </a:cubicBezTo>
                <a:cubicBezTo>
                  <a:pt x="9072" y="5466"/>
                  <a:pt x="8859" y="6017"/>
                  <a:pt x="8657" y="6401"/>
                </a:cubicBezTo>
                <a:cubicBezTo>
                  <a:pt x="8364" y="6957"/>
                  <a:pt x="8240" y="7095"/>
                  <a:pt x="8053" y="7071"/>
                </a:cubicBezTo>
                <a:cubicBezTo>
                  <a:pt x="5803" y="6783"/>
                  <a:pt x="5998" y="6760"/>
                  <a:pt x="4161" y="7485"/>
                </a:cubicBezTo>
                <a:cubicBezTo>
                  <a:pt x="2765" y="8036"/>
                  <a:pt x="2624" y="8442"/>
                  <a:pt x="3830" y="8446"/>
                </a:cubicBezTo>
                <a:cubicBezTo>
                  <a:pt x="4352" y="8447"/>
                  <a:pt x="4560" y="8518"/>
                  <a:pt x="5012" y="8844"/>
                </a:cubicBezTo>
                <a:cubicBezTo>
                  <a:pt x="5313" y="9062"/>
                  <a:pt x="5535" y="9290"/>
                  <a:pt x="5506" y="9353"/>
                </a:cubicBezTo>
                <a:cubicBezTo>
                  <a:pt x="5440" y="9494"/>
                  <a:pt x="4926" y="9689"/>
                  <a:pt x="4117" y="9879"/>
                </a:cubicBezTo>
                <a:cubicBezTo>
                  <a:pt x="3561" y="10010"/>
                  <a:pt x="3448" y="10091"/>
                  <a:pt x="3033" y="10658"/>
                </a:cubicBezTo>
                <a:cubicBezTo>
                  <a:pt x="2779" y="11007"/>
                  <a:pt x="2262" y="11882"/>
                  <a:pt x="1884" y="12600"/>
                </a:cubicBezTo>
                <a:cubicBezTo>
                  <a:pt x="1506" y="13319"/>
                  <a:pt x="1037" y="14194"/>
                  <a:pt x="844" y="14547"/>
                </a:cubicBezTo>
                <a:cubicBezTo>
                  <a:pt x="650" y="14900"/>
                  <a:pt x="391" y="15412"/>
                  <a:pt x="267" y="15684"/>
                </a:cubicBezTo>
                <a:lnTo>
                  <a:pt x="41" y="16177"/>
                </a:lnTo>
                <a:lnTo>
                  <a:pt x="340" y="15973"/>
                </a:lnTo>
                <a:cubicBezTo>
                  <a:pt x="504" y="15860"/>
                  <a:pt x="660" y="15820"/>
                  <a:pt x="689" y="15881"/>
                </a:cubicBezTo>
                <a:cubicBezTo>
                  <a:pt x="717" y="15942"/>
                  <a:pt x="619" y="16332"/>
                  <a:pt x="470" y="16747"/>
                </a:cubicBezTo>
                <a:cubicBezTo>
                  <a:pt x="-126" y="18418"/>
                  <a:pt x="-146" y="18691"/>
                  <a:pt x="355" y="18296"/>
                </a:cubicBezTo>
                <a:cubicBezTo>
                  <a:pt x="509" y="18175"/>
                  <a:pt x="657" y="18123"/>
                  <a:pt x="685" y="18183"/>
                </a:cubicBezTo>
                <a:cubicBezTo>
                  <a:pt x="713" y="18243"/>
                  <a:pt x="673" y="18605"/>
                  <a:pt x="597" y="18988"/>
                </a:cubicBezTo>
                <a:cubicBezTo>
                  <a:pt x="426" y="19845"/>
                  <a:pt x="423" y="19877"/>
                  <a:pt x="581" y="19877"/>
                </a:cubicBezTo>
                <a:cubicBezTo>
                  <a:pt x="757" y="19877"/>
                  <a:pt x="1093" y="19376"/>
                  <a:pt x="1221" y="18924"/>
                </a:cubicBezTo>
                <a:cubicBezTo>
                  <a:pt x="1412" y="18254"/>
                  <a:pt x="1522" y="18712"/>
                  <a:pt x="1420" y="19755"/>
                </a:cubicBezTo>
                <a:cubicBezTo>
                  <a:pt x="1294" y="21056"/>
                  <a:pt x="1298" y="21290"/>
                  <a:pt x="1453" y="21290"/>
                </a:cubicBezTo>
                <a:cubicBezTo>
                  <a:pt x="1563" y="21290"/>
                  <a:pt x="1828" y="20503"/>
                  <a:pt x="2056" y="19502"/>
                </a:cubicBezTo>
                <a:cubicBezTo>
                  <a:pt x="2148" y="19100"/>
                  <a:pt x="2286" y="19612"/>
                  <a:pt x="2347" y="20577"/>
                </a:cubicBezTo>
                <a:cubicBezTo>
                  <a:pt x="2410" y="21558"/>
                  <a:pt x="2416" y="21581"/>
                  <a:pt x="2577" y="21316"/>
                </a:cubicBezTo>
                <a:cubicBezTo>
                  <a:pt x="2668" y="21166"/>
                  <a:pt x="2771" y="20832"/>
                  <a:pt x="2807" y="20575"/>
                </a:cubicBezTo>
                <a:cubicBezTo>
                  <a:pt x="2843" y="20318"/>
                  <a:pt x="2916" y="19962"/>
                  <a:pt x="2966" y="19785"/>
                </a:cubicBezTo>
                <a:cubicBezTo>
                  <a:pt x="3045" y="19509"/>
                  <a:pt x="3079" y="19488"/>
                  <a:pt x="3211" y="19635"/>
                </a:cubicBezTo>
                <a:cubicBezTo>
                  <a:pt x="3342" y="19780"/>
                  <a:pt x="3392" y="19759"/>
                  <a:pt x="3546" y="19504"/>
                </a:cubicBezTo>
                <a:cubicBezTo>
                  <a:pt x="3646" y="19340"/>
                  <a:pt x="3728" y="19130"/>
                  <a:pt x="3728" y="19037"/>
                </a:cubicBezTo>
                <a:cubicBezTo>
                  <a:pt x="3728" y="18823"/>
                  <a:pt x="5108" y="17143"/>
                  <a:pt x="5316" y="17102"/>
                </a:cubicBezTo>
                <a:cubicBezTo>
                  <a:pt x="5534" y="17060"/>
                  <a:pt x="5755" y="16792"/>
                  <a:pt x="5853" y="16451"/>
                </a:cubicBezTo>
                <a:cubicBezTo>
                  <a:pt x="5904" y="16270"/>
                  <a:pt x="5989" y="16185"/>
                  <a:pt x="6075" y="16229"/>
                </a:cubicBezTo>
                <a:cubicBezTo>
                  <a:pt x="6217" y="16301"/>
                  <a:pt x="6988" y="15706"/>
                  <a:pt x="7126" y="15416"/>
                </a:cubicBezTo>
                <a:cubicBezTo>
                  <a:pt x="7169" y="15327"/>
                  <a:pt x="7244" y="15255"/>
                  <a:pt x="7295" y="15255"/>
                </a:cubicBezTo>
                <a:cubicBezTo>
                  <a:pt x="7376" y="15255"/>
                  <a:pt x="8533" y="14547"/>
                  <a:pt x="9938" y="13640"/>
                </a:cubicBezTo>
                <a:cubicBezTo>
                  <a:pt x="10204" y="13469"/>
                  <a:pt x="10490" y="13328"/>
                  <a:pt x="10576" y="13328"/>
                </a:cubicBezTo>
                <a:cubicBezTo>
                  <a:pt x="10764" y="13328"/>
                  <a:pt x="10984" y="13001"/>
                  <a:pt x="10907" y="12835"/>
                </a:cubicBezTo>
                <a:cubicBezTo>
                  <a:pt x="10781" y="12564"/>
                  <a:pt x="11159" y="12390"/>
                  <a:pt x="11823" y="12416"/>
                </a:cubicBezTo>
                <a:cubicBezTo>
                  <a:pt x="12487" y="12442"/>
                  <a:pt x="12515" y="12457"/>
                  <a:pt x="13267" y="13201"/>
                </a:cubicBezTo>
                <a:cubicBezTo>
                  <a:pt x="13753" y="13682"/>
                  <a:pt x="14164" y="13986"/>
                  <a:pt x="14391" y="14034"/>
                </a:cubicBezTo>
                <a:cubicBezTo>
                  <a:pt x="14588" y="14075"/>
                  <a:pt x="14901" y="14162"/>
                  <a:pt x="15086" y="14228"/>
                </a:cubicBezTo>
                <a:cubicBezTo>
                  <a:pt x="15420" y="14345"/>
                  <a:pt x="15719" y="14308"/>
                  <a:pt x="16096" y="14100"/>
                </a:cubicBezTo>
                <a:cubicBezTo>
                  <a:pt x="16501" y="13877"/>
                  <a:pt x="17298" y="13584"/>
                  <a:pt x="17504" y="13584"/>
                </a:cubicBezTo>
                <a:cubicBezTo>
                  <a:pt x="17746" y="13584"/>
                  <a:pt x="18071" y="13246"/>
                  <a:pt x="18071" y="12994"/>
                </a:cubicBezTo>
                <a:cubicBezTo>
                  <a:pt x="18071" y="12751"/>
                  <a:pt x="17001" y="12109"/>
                  <a:pt x="15500" y="11450"/>
                </a:cubicBezTo>
                <a:cubicBezTo>
                  <a:pt x="13706" y="10663"/>
                  <a:pt x="13825" y="10782"/>
                  <a:pt x="14023" y="9968"/>
                </a:cubicBezTo>
                <a:cubicBezTo>
                  <a:pt x="14114" y="9599"/>
                  <a:pt x="14238" y="9275"/>
                  <a:pt x="14299" y="9248"/>
                </a:cubicBezTo>
                <a:cubicBezTo>
                  <a:pt x="14361" y="9220"/>
                  <a:pt x="14412" y="9115"/>
                  <a:pt x="14412" y="9013"/>
                </a:cubicBezTo>
                <a:cubicBezTo>
                  <a:pt x="14412" y="8911"/>
                  <a:pt x="14488" y="8790"/>
                  <a:pt x="14581" y="8745"/>
                </a:cubicBezTo>
                <a:cubicBezTo>
                  <a:pt x="14734" y="8670"/>
                  <a:pt x="15265" y="8032"/>
                  <a:pt x="16249" y="6746"/>
                </a:cubicBezTo>
                <a:cubicBezTo>
                  <a:pt x="16452" y="6482"/>
                  <a:pt x="16686" y="6266"/>
                  <a:pt x="16768" y="6266"/>
                </a:cubicBezTo>
                <a:cubicBezTo>
                  <a:pt x="16850" y="6266"/>
                  <a:pt x="16992" y="6149"/>
                  <a:pt x="17082" y="6008"/>
                </a:cubicBezTo>
                <a:cubicBezTo>
                  <a:pt x="17173" y="5867"/>
                  <a:pt x="17321" y="5752"/>
                  <a:pt x="17414" y="5752"/>
                </a:cubicBezTo>
                <a:cubicBezTo>
                  <a:pt x="17506" y="5752"/>
                  <a:pt x="17629" y="5636"/>
                  <a:pt x="17686" y="5494"/>
                </a:cubicBezTo>
                <a:cubicBezTo>
                  <a:pt x="17752" y="5330"/>
                  <a:pt x="17886" y="5239"/>
                  <a:pt x="18061" y="5239"/>
                </a:cubicBezTo>
                <a:cubicBezTo>
                  <a:pt x="18212" y="5239"/>
                  <a:pt x="18390" y="5151"/>
                  <a:pt x="18456" y="5045"/>
                </a:cubicBezTo>
                <a:cubicBezTo>
                  <a:pt x="18524" y="4935"/>
                  <a:pt x="18733" y="4853"/>
                  <a:pt x="18942" y="4853"/>
                </a:cubicBezTo>
                <a:cubicBezTo>
                  <a:pt x="19331" y="4853"/>
                  <a:pt x="19518" y="4676"/>
                  <a:pt x="19266" y="4546"/>
                </a:cubicBezTo>
                <a:cubicBezTo>
                  <a:pt x="19183" y="4504"/>
                  <a:pt x="19146" y="4405"/>
                  <a:pt x="19183" y="4324"/>
                </a:cubicBezTo>
                <a:cubicBezTo>
                  <a:pt x="19229" y="4225"/>
                  <a:pt x="19468" y="4200"/>
                  <a:pt x="19913" y="4250"/>
                </a:cubicBezTo>
                <a:cubicBezTo>
                  <a:pt x="20276" y="4291"/>
                  <a:pt x="20572" y="4277"/>
                  <a:pt x="20572" y="4219"/>
                </a:cubicBezTo>
                <a:cubicBezTo>
                  <a:pt x="20572" y="4113"/>
                  <a:pt x="19115" y="3826"/>
                  <a:pt x="18574" y="3826"/>
                </a:cubicBezTo>
                <a:cubicBezTo>
                  <a:pt x="18266" y="3826"/>
                  <a:pt x="18089" y="3648"/>
                  <a:pt x="18258" y="3509"/>
                </a:cubicBezTo>
                <a:cubicBezTo>
                  <a:pt x="18310" y="3466"/>
                  <a:pt x="18861" y="3372"/>
                  <a:pt x="19482" y="3300"/>
                </a:cubicBezTo>
                <a:cubicBezTo>
                  <a:pt x="21433" y="3073"/>
                  <a:pt x="21454" y="2953"/>
                  <a:pt x="19544" y="2939"/>
                </a:cubicBezTo>
                <a:cubicBezTo>
                  <a:pt x="18483" y="2931"/>
                  <a:pt x="17768" y="2877"/>
                  <a:pt x="17732" y="2799"/>
                </a:cubicBezTo>
                <a:cubicBezTo>
                  <a:pt x="17661" y="2646"/>
                  <a:pt x="17656" y="2648"/>
                  <a:pt x="18875" y="2300"/>
                </a:cubicBezTo>
                <a:cubicBezTo>
                  <a:pt x="19776" y="2044"/>
                  <a:pt x="21207" y="1262"/>
                  <a:pt x="20969" y="1156"/>
                </a:cubicBezTo>
                <a:cubicBezTo>
                  <a:pt x="20907" y="1128"/>
                  <a:pt x="20121" y="1345"/>
                  <a:pt x="19222" y="1639"/>
                </a:cubicBezTo>
                <a:cubicBezTo>
                  <a:pt x="17657" y="2150"/>
                  <a:pt x="17099" y="2242"/>
                  <a:pt x="17203" y="1966"/>
                </a:cubicBezTo>
                <a:cubicBezTo>
                  <a:pt x="17229" y="1896"/>
                  <a:pt x="17621" y="1641"/>
                  <a:pt x="18071" y="1401"/>
                </a:cubicBezTo>
                <a:cubicBezTo>
                  <a:pt x="18848" y="987"/>
                  <a:pt x="19979" y="78"/>
                  <a:pt x="19814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09" name="pasted-image.jpeg"/>
          <p:cNvPicPr>
            <a:picLocks noChangeAspect="1"/>
          </p:cNvPicPr>
          <p:nvPr/>
        </p:nvPicPr>
        <p:blipFill>
          <a:blip r:embed="rId2">
            <a:extLst/>
          </a:blip>
          <a:srcRect l="15821" t="13730" r="7907" b="10300"/>
          <a:stretch>
            <a:fillRect/>
          </a:stretch>
        </p:blipFill>
        <p:spPr>
          <a:xfrm flipH="1">
            <a:off x="3087979" y="1983963"/>
            <a:ext cx="1320970" cy="1012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3" h="21460" fill="norm" stroke="1" extrusionOk="0">
                <a:moveTo>
                  <a:pt x="19936" y="1"/>
                </a:moveTo>
                <a:cubicBezTo>
                  <a:pt x="19893" y="-19"/>
                  <a:pt x="19099" y="336"/>
                  <a:pt x="18172" y="792"/>
                </a:cubicBezTo>
                <a:cubicBezTo>
                  <a:pt x="15936" y="1890"/>
                  <a:pt x="15014" y="2251"/>
                  <a:pt x="14878" y="2071"/>
                </a:cubicBezTo>
                <a:cubicBezTo>
                  <a:pt x="14802" y="1970"/>
                  <a:pt x="14918" y="1841"/>
                  <a:pt x="15290" y="1608"/>
                </a:cubicBezTo>
                <a:cubicBezTo>
                  <a:pt x="15575" y="1430"/>
                  <a:pt x="15937" y="1128"/>
                  <a:pt x="16096" y="943"/>
                </a:cubicBezTo>
                <a:lnTo>
                  <a:pt x="16388" y="607"/>
                </a:lnTo>
                <a:lnTo>
                  <a:pt x="16052" y="792"/>
                </a:lnTo>
                <a:cubicBezTo>
                  <a:pt x="15866" y="894"/>
                  <a:pt x="15187" y="1290"/>
                  <a:pt x="14548" y="1675"/>
                </a:cubicBezTo>
                <a:cubicBezTo>
                  <a:pt x="13909" y="2061"/>
                  <a:pt x="13146" y="2452"/>
                  <a:pt x="12853" y="2542"/>
                </a:cubicBezTo>
                <a:cubicBezTo>
                  <a:pt x="12303" y="2711"/>
                  <a:pt x="10471" y="3528"/>
                  <a:pt x="9826" y="3889"/>
                </a:cubicBezTo>
                <a:cubicBezTo>
                  <a:pt x="9454" y="4097"/>
                  <a:pt x="9371" y="4259"/>
                  <a:pt x="9185" y="5184"/>
                </a:cubicBezTo>
                <a:cubicBezTo>
                  <a:pt x="9128" y="5471"/>
                  <a:pt x="8913" y="6011"/>
                  <a:pt x="8709" y="6396"/>
                </a:cubicBezTo>
                <a:cubicBezTo>
                  <a:pt x="8415" y="6951"/>
                  <a:pt x="8294" y="7093"/>
                  <a:pt x="8106" y="7069"/>
                </a:cubicBezTo>
                <a:cubicBezTo>
                  <a:pt x="5842" y="6781"/>
                  <a:pt x="6038" y="6757"/>
                  <a:pt x="4191" y="7482"/>
                </a:cubicBezTo>
                <a:cubicBezTo>
                  <a:pt x="2785" y="8033"/>
                  <a:pt x="2641" y="8446"/>
                  <a:pt x="3854" y="8449"/>
                </a:cubicBezTo>
                <a:cubicBezTo>
                  <a:pt x="4380" y="8451"/>
                  <a:pt x="4586" y="8518"/>
                  <a:pt x="5041" y="8845"/>
                </a:cubicBezTo>
                <a:cubicBezTo>
                  <a:pt x="5344" y="9062"/>
                  <a:pt x="5571" y="9287"/>
                  <a:pt x="5542" y="9350"/>
                </a:cubicBezTo>
                <a:cubicBezTo>
                  <a:pt x="5477" y="9491"/>
                  <a:pt x="4960" y="9690"/>
                  <a:pt x="4146" y="9880"/>
                </a:cubicBezTo>
                <a:cubicBezTo>
                  <a:pt x="3587" y="10011"/>
                  <a:pt x="3472" y="10086"/>
                  <a:pt x="3055" y="10654"/>
                </a:cubicBezTo>
                <a:cubicBezTo>
                  <a:pt x="2798" y="11003"/>
                  <a:pt x="2280" y="11879"/>
                  <a:pt x="1900" y="12598"/>
                </a:cubicBezTo>
                <a:cubicBezTo>
                  <a:pt x="1519" y="13317"/>
                  <a:pt x="1047" y="14197"/>
                  <a:pt x="852" y="14550"/>
                </a:cubicBezTo>
                <a:cubicBezTo>
                  <a:pt x="658" y="14903"/>
                  <a:pt x="400" y="15414"/>
                  <a:pt x="275" y="15686"/>
                </a:cubicBezTo>
                <a:lnTo>
                  <a:pt x="46" y="16174"/>
                </a:lnTo>
                <a:lnTo>
                  <a:pt x="345" y="15972"/>
                </a:lnTo>
                <a:cubicBezTo>
                  <a:pt x="509" y="15860"/>
                  <a:pt x="665" y="15819"/>
                  <a:pt x="694" y="15880"/>
                </a:cubicBezTo>
                <a:cubicBezTo>
                  <a:pt x="722" y="15941"/>
                  <a:pt x="627" y="16331"/>
                  <a:pt x="478" y="16747"/>
                </a:cubicBezTo>
                <a:cubicBezTo>
                  <a:pt x="178" y="17582"/>
                  <a:pt x="19" y="18067"/>
                  <a:pt x="2" y="18295"/>
                </a:cubicBezTo>
                <a:cubicBezTo>
                  <a:pt x="-15" y="18523"/>
                  <a:pt x="105" y="18492"/>
                  <a:pt x="357" y="18295"/>
                </a:cubicBezTo>
                <a:cubicBezTo>
                  <a:pt x="512" y="18174"/>
                  <a:pt x="666" y="18126"/>
                  <a:pt x="694" y="18185"/>
                </a:cubicBezTo>
                <a:cubicBezTo>
                  <a:pt x="722" y="18245"/>
                  <a:pt x="682" y="18602"/>
                  <a:pt x="605" y="18985"/>
                </a:cubicBezTo>
                <a:cubicBezTo>
                  <a:pt x="433" y="19842"/>
                  <a:pt x="427" y="19877"/>
                  <a:pt x="586" y="19877"/>
                </a:cubicBezTo>
                <a:cubicBezTo>
                  <a:pt x="762" y="19877"/>
                  <a:pt x="1104" y="19378"/>
                  <a:pt x="1233" y="18926"/>
                </a:cubicBezTo>
                <a:cubicBezTo>
                  <a:pt x="1425" y="18256"/>
                  <a:pt x="1532" y="18708"/>
                  <a:pt x="1430" y="19751"/>
                </a:cubicBezTo>
                <a:cubicBezTo>
                  <a:pt x="1303" y="21052"/>
                  <a:pt x="1312" y="21291"/>
                  <a:pt x="1468" y="21291"/>
                </a:cubicBezTo>
                <a:cubicBezTo>
                  <a:pt x="1578" y="21291"/>
                  <a:pt x="1842" y="20499"/>
                  <a:pt x="2071" y="19498"/>
                </a:cubicBezTo>
                <a:cubicBezTo>
                  <a:pt x="2163" y="19097"/>
                  <a:pt x="2301" y="19610"/>
                  <a:pt x="2363" y="20575"/>
                </a:cubicBezTo>
                <a:cubicBezTo>
                  <a:pt x="2425" y="21556"/>
                  <a:pt x="2436" y="21581"/>
                  <a:pt x="2598" y="21316"/>
                </a:cubicBezTo>
                <a:cubicBezTo>
                  <a:pt x="2689" y="21166"/>
                  <a:pt x="2790" y="20832"/>
                  <a:pt x="2826" y="20575"/>
                </a:cubicBezTo>
                <a:cubicBezTo>
                  <a:pt x="2863" y="20318"/>
                  <a:pt x="2934" y="19961"/>
                  <a:pt x="2985" y="19784"/>
                </a:cubicBezTo>
                <a:cubicBezTo>
                  <a:pt x="3064" y="19508"/>
                  <a:pt x="3099" y="19486"/>
                  <a:pt x="3232" y="19633"/>
                </a:cubicBezTo>
                <a:cubicBezTo>
                  <a:pt x="3364" y="19778"/>
                  <a:pt x="3413" y="19762"/>
                  <a:pt x="3569" y="19507"/>
                </a:cubicBezTo>
                <a:cubicBezTo>
                  <a:pt x="3669" y="19342"/>
                  <a:pt x="3753" y="19129"/>
                  <a:pt x="3753" y="19035"/>
                </a:cubicBezTo>
                <a:cubicBezTo>
                  <a:pt x="3753" y="18822"/>
                  <a:pt x="5142" y="17141"/>
                  <a:pt x="5352" y="17100"/>
                </a:cubicBezTo>
                <a:cubicBezTo>
                  <a:pt x="5571" y="17057"/>
                  <a:pt x="5794" y="16793"/>
                  <a:pt x="5891" y="16452"/>
                </a:cubicBezTo>
                <a:cubicBezTo>
                  <a:pt x="5943" y="16271"/>
                  <a:pt x="6027" y="16181"/>
                  <a:pt x="6114" y="16225"/>
                </a:cubicBezTo>
                <a:cubicBezTo>
                  <a:pt x="6257" y="16298"/>
                  <a:pt x="7035" y="15707"/>
                  <a:pt x="7173" y="15417"/>
                </a:cubicBezTo>
                <a:cubicBezTo>
                  <a:pt x="7216" y="15328"/>
                  <a:pt x="7288" y="15257"/>
                  <a:pt x="7338" y="15257"/>
                </a:cubicBezTo>
                <a:cubicBezTo>
                  <a:pt x="7420" y="15257"/>
                  <a:pt x="8584" y="14549"/>
                  <a:pt x="9998" y="13641"/>
                </a:cubicBezTo>
                <a:cubicBezTo>
                  <a:pt x="10265" y="13470"/>
                  <a:pt x="10559" y="13330"/>
                  <a:pt x="10645" y="13330"/>
                </a:cubicBezTo>
                <a:cubicBezTo>
                  <a:pt x="10834" y="13330"/>
                  <a:pt x="11052" y="12999"/>
                  <a:pt x="10975" y="12834"/>
                </a:cubicBezTo>
                <a:cubicBezTo>
                  <a:pt x="10848" y="12562"/>
                  <a:pt x="11228" y="12387"/>
                  <a:pt x="11895" y="12413"/>
                </a:cubicBezTo>
                <a:cubicBezTo>
                  <a:pt x="12563" y="12439"/>
                  <a:pt x="12592" y="12460"/>
                  <a:pt x="13348" y="13204"/>
                </a:cubicBezTo>
                <a:cubicBezTo>
                  <a:pt x="13838" y="13685"/>
                  <a:pt x="14250" y="13990"/>
                  <a:pt x="14478" y="14037"/>
                </a:cubicBezTo>
                <a:cubicBezTo>
                  <a:pt x="14676" y="14078"/>
                  <a:pt x="14995" y="14165"/>
                  <a:pt x="15183" y="14230"/>
                </a:cubicBezTo>
                <a:cubicBezTo>
                  <a:pt x="15518" y="14348"/>
                  <a:pt x="15818" y="14304"/>
                  <a:pt x="16198" y="14096"/>
                </a:cubicBezTo>
                <a:cubicBezTo>
                  <a:pt x="16606" y="13872"/>
                  <a:pt x="17406" y="13583"/>
                  <a:pt x="17613" y="13583"/>
                </a:cubicBezTo>
                <a:cubicBezTo>
                  <a:pt x="17857" y="13583"/>
                  <a:pt x="18184" y="13246"/>
                  <a:pt x="18184" y="12993"/>
                </a:cubicBezTo>
                <a:cubicBezTo>
                  <a:pt x="18184" y="12751"/>
                  <a:pt x="17105" y="12112"/>
                  <a:pt x="15595" y="11454"/>
                </a:cubicBezTo>
                <a:cubicBezTo>
                  <a:pt x="13790" y="10666"/>
                  <a:pt x="13910" y="10777"/>
                  <a:pt x="14110" y="9964"/>
                </a:cubicBezTo>
                <a:cubicBezTo>
                  <a:pt x="14201" y="9595"/>
                  <a:pt x="14327" y="9276"/>
                  <a:pt x="14389" y="9249"/>
                </a:cubicBezTo>
                <a:cubicBezTo>
                  <a:pt x="14451" y="9221"/>
                  <a:pt x="14503" y="9115"/>
                  <a:pt x="14503" y="9013"/>
                </a:cubicBezTo>
                <a:cubicBezTo>
                  <a:pt x="14503" y="8911"/>
                  <a:pt x="14575" y="8789"/>
                  <a:pt x="14668" y="8744"/>
                </a:cubicBezTo>
                <a:cubicBezTo>
                  <a:pt x="14823" y="8669"/>
                  <a:pt x="15360" y="8035"/>
                  <a:pt x="16350" y="6750"/>
                </a:cubicBezTo>
                <a:cubicBezTo>
                  <a:pt x="16554" y="6485"/>
                  <a:pt x="16788" y="6262"/>
                  <a:pt x="16871" y="6262"/>
                </a:cubicBezTo>
                <a:cubicBezTo>
                  <a:pt x="16953" y="6262"/>
                  <a:pt x="17097" y="6150"/>
                  <a:pt x="17188" y="6009"/>
                </a:cubicBezTo>
                <a:cubicBezTo>
                  <a:pt x="17279" y="5868"/>
                  <a:pt x="17432" y="5748"/>
                  <a:pt x="17524" y="5748"/>
                </a:cubicBezTo>
                <a:cubicBezTo>
                  <a:pt x="17617" y="5748"/>
                  <a:pt x="17740" y="5637"/>
                  <a:pt x="17797" y="5496"/>
                </a:cubicBezTo>
                <a:cubicBezTo>
                  <a:pt x="17864" y="5331"/>
                  <a:pt x="17996" y="5235"/>
                  <a:pt x="18172" y="5235"/>
                </a:cubicBezTo>
                <a:cubicBezTo>
                  <a:pt x="18323" y="5235"/>
                  <a:pt x="18505" y="5147"/>
                  <a:pt x="18571" y="5041"/>
                </a:cubicBezTo>
                <a:cubicBezTo>
                  <a:pt x="18640" y="4932"/>
                  <a:pt x="18850" y="4856"/>
                  <a:pt x="19060" y="4856"/>
                </a:cubicBezTo>
                <a:cubicBezTo>
                  <a:pt x="19451" y="4856"/>
                  <a:pt x="19638" y="4674"/>
                  <a:pt x="19384" y="4545"/>
                </a:cubicBezTo>
                <a:cubicBezTo>
                  <a:pt x="19301" y="4503"/>
                  <a:pt x="19264" y="4407"/>
                  <a:pt x="19301" y="4326"/>
                </a:cubicBezTo>
                <a:cubicBezTo>
                  <a:pt x="19347" y="4227"/>
                  <a:pt x="19589" y="4201"/>
                  <a:pt x="20037" y="4250"/>
                </a:cubicBezTo>
                <a:cubicBezTo>
                  <a:pt x="20403" y="4291"/>
                  <a:pt x="20697" y="4274"/>
                  <a:pt x="20697" y="4217"/>
                </a:cubicBezTo>
                <a:cubicBezTo>
                  <a:pt x="20697" y="4110"/>
                  <a:pt x="19236" y="3830"/>
                  <a:pt x="18692" y="3830"/>
                </a:cubicBezTo>
                <a:cubicBezTo>
                  <a:pt x="18382" y="3830"/>
                  <a:pt x="18198" y="3649"/>
                  <a:pt x="18368" y="3510"/>
                </a:cubicBezTo>
                <a:cubicBezTo>
                  <a:pt x="18421" y="3467"/>
                  <a:pt x="18981" y="3371"/>
                  <a:pt x="19606" y="3299"/>
                </a:cubicBezTo>
                <a:cubicBezTo>
                  <a:pt x="21569" y="3073"/>
                  <a:pt x="21585" y="2952"/>
                  <a:pt x="19663" y="2938"/>
                </a:cubicBezTo>
                <a:cubicBezTo>
                  <a:pt x="18596" y="2930"/>
                  <a:pt x="17878" y="2873"/>
                  <a:pt x="17842" y="2795"/>
                </a:cubicBezTo>
                <a:cubicBezTo>
                  <a:pt x="17771" y="2642"/>
                  <a:pt x="17764" y="2645"/>
                  <a:pt x="18990" y="2298"/>
                </a:cubicBezTo>
                <a:cubicBezTo>
                  <a:pt x="19897" y="2041"/>
                  <a:pt x="21337" y="1260"/>
                  <a:pt x="21097" y="1154"/>
                </a:cubicBezTo>
                <a:cubicBezTo>
                  <a:pt x="21036" y="1126"/>
                  <a:pt x="20244" y="1348"/>
                  <a:pt x="19339" y="1642"/>
                </a:cubicBezTo>
                <a:cubicBezTo>
                  <a:pt x="17765" y="2153"/>
                  <a:pt x="17204" y="2238"/>
                  <a:pt x="17309" y="1961"/>
                </a:cubicBezTo>
                <a:cubicBezTo>
                  <a:pt x="17335" y="1891"/>
                  <a:pt x="17732" y="1637"/>
                  <a:pt x="18184" y="1398"/>
                </a:cubicBezTo>
                <a:cubicBezTo>
                  <a:pt x="18967" y="983"/>
                  <a:pt x="20102" y="78"/>
                  <a:pt x="19936" y="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dropped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533489" y="-14787"/>
            <a:ext cx="11607700" cy="5803851"/>
          </a:xfrm>
          <a:prstGeom prst="rect">
            <a:avLst/>
          </a:prstGeom>
          <a:ln w="12700">
            <a:miter lim="400000"/>
          </a:ln>
        </p:spPr>
      </p:pic>
      <p:sp>
        <p:nvSpPr>
          <p:cNvPr id="512" name="Shape 512"/>
          <p:cNvSpPr/>
          <p:nvPr/>
        </p:nvSpPr>
        <p:spPr>
          <a:xfrm>
            <a:off x="1615835" y="1102480"/>
            <a:ext cx="2973612" cy="121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ctr" defTabSz="584200">
              <a:defRPr sz="3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Heart Bleed</a:t>
            </a:r>
          </a:p>
          <a:p>
            <a:pPr algn="ctr" defTabSz="584200">
              <a:defRPr sz="3800">
                <a:solidFill>
                  <a:srgbClr val="FFFFFF"/>
                </a:solidFill>
                <a:latin typeface="Gill Sans"/>
                <a:ea typeface="Gill Sans"/>
                <a:cs typeface="Gill Sans"/>
                <a:sym typeface="Gill Sans"/>
              </a:defRPr>
            </a:pPr>
            <a:r>
              <a:t>OpenSSL 1.0.1</a:t>
            </a:r>
          </a:p>
        </p:txBody>
      </p:sp>
      <p:pic>
        <p:nvPicPr>
          <p:cNvPr id="513" name="pasted-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4038" y="2089056"/>
            <a:ext cx="5541900" cy="3687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ipe(left)" transition="in">
                                      <p:cBhvr>
                                        <p:cTn id="7" dur="1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Class="entr" nodeType="clickEffect" presetSubtype="2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12" grpId="1"/>
      <p:bldP build="whole" bldLvl="1" animBg="1" rev="0" advAuto="0" spid="513" grpId="2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5" name="pasted-image.png"/>
          <p:cNvPicPr>
            <a:picLocks noChangeAspect="1"/>
          </p:cNvPicPr>
          <p:nvPr/>
        </p:nvPicPr>
        <p:blipFill>
          <a:blip r:embed="rId2">
            <a:extLst/>
          </a:blip>
          <a:srcRect l="0" t="0" r="5111" b="18412"/>
          <a:stretch>
            <a:fillRect/>
          </a:stretch>
        </p:blipFill>
        <p:spPr>
          <a:xfrm>
            <a:off x="-596094" y="3249889"/>
            <a:ext cx="2711451" cy="2331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516" name="pasted-image.png"/>
          <p:cNvPicPr>
            <a:picLocks noChangeAspect="1"/>
          </p:cNvPicPr>
          <p:nvPr/>
        </p:nvPicPr>
        <p:blipFill>
          <a:blip r:embed="rId3">
            <a:extLst/>
          </a:blip>
          <a:srcRect l="20985" t="1943" r="22603" b="6423"/>
          <a:stretch>
            <a:fillRect/>
          </a:stretch>
        </p:blipFill>
        <p:spPr>
          <a:xfrm>
            <a:off x="2421365" y="3441548"/>
            <a:ext cx="1321105" cy="1332779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519" name="Group 519"/>
          <p:cNvGrpSpPr/>
          <p:nvPr/>
        </p:nvGrpSpPr>
        <p:grpSpPr>
          <a:xfrm>
            <a:off x="5427435" y="1823445"/>
            <a:ext cx="3926771" cy="2173692"/>
            <a:chOff x="0" y="0"/>
            <a:chExt cx="3926769" cy="2173691"/>
          </a:xfrm>
        </p:grpSpPr>
        <p:pic>
          <p:nvPicPr>
            <p:cNvPr id="517" name="pasted-image.png"/>
            <p:cNvPicPr>
              <a:picLocks noChangeAspect="1"/>
            </p:cNvPicPr>
            <p:nvPr/>
          </p:nvPicPr>
          <p:blipFill>
            <a:blip r:embed="rId4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3911600" cy="20701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518" name="Shape 518"/>
            <p:cNvSpPr/>
            <p:nvPr/>
          </p:nvSpPr>
          <p:spPr>
            <a:xfrm>
              <a:off x="3012621" y="1731559"/>
              <a:ext cx="914149" cy="442133"/>
            </a:xfrm>
            <a:prstGeom prst="rect">
              <a:avLst/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/>
            </a:p>
          </p:txBody>
        </p:sp>
      </p:grpSp>
      <p:pic>
        <p:nvPicPr>
          <p:cNvPr id="520" name="pasted-image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-67672" y="-322137"/>
            <a:ext cx="1851480" cy="1851480"/>
          </a:xfrm>
          <a:prstGeom prst="rect">
            <a:avLst/>
          </a:prstGeom>
          <a:ln w="12700">
            <a:miter lim="400000"/>
          </a:ln>
        </p:spPr>
      </p:pic>
      <p:pic>
        <p:nvPicPr>
          <p:cNvPr id="521" name="pasted-image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4585304" y="4259627"/>
            <a:ext cx="1464029" cy="1464029"/>
          </a:xfrm>
          <a:prstGeom prst="rect">
            <a:avLst/>
          </a:prstGeom>
          <a:ln w="12700">
            <a:miter lim="400000"/>
          </a:ln>
        </p:spPr>
      </p:pic>
      <p:pic>
        <p:nvPicPr>
          <p:cNvPr id="522" name="pasted-image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6189687" y="-11275"/>
            <a:ext cx="1464029" cy="974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523" name="pasted-image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0346940" y="3247206"/>
            <a:ext cx="2517234" cy="2517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4" name="pasted-image.png"/>
          <p:cNvPicPr>
            <a:picLocks noChangeAspect="1"/>
          </p:cNvPicPr>
          <p:nvPr/>
        </p:nvPicPr>
        <p:blipFill>
          <a:blip r:embed="rId9">
            <a:extLst/>
          </a:blip>
          <a:srcRect l="6164" t="7392" r="5779" b="3425"/>
          <a:stretch>
            <a:fillRect/>
          </a:stretch>
        </p:blipFill>
        <p:spPr>
          <a:xfrm>
            <a:off x="10617803" y="1647"/>
            <a:ext cx="1579802" cy="20525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48" h="21395" fill="norm" stroke="1" extrusionOk="0">
                <a:moveTo>
                  <a:pt x="174" y="0"/>
                </a:moveTo>
                <a:cubicBezTo>
                  <a:pt x="53" y="312"/>
                  <a:pt x="-12" y="738"/>
                  <a:pt x="2" y="1307"/>
                </a:cubicBezTo>
                <a:cubicBezTo>
                  <a:pt x="29" y="2396"/>
                  <a:pt x="523" y="3482"/>
                  <a:pt x="1392" y="4360"/>
                </a:cubicBezTo>
                <a:cubicBezTo>
                  <a:pt x="1807" y="4779"/>
                  <a:pt x="1824" y="4854"/>
                  <a:pt x="1635" y="5374"/>
                </a:cubicBezTo>
                <a:cubicBezTo>
                  <a:pt x="1025" y="7050"/>
                  <a:pt x="1031" y="8107"/>
                  <a:pt x="1662" y="9407"/>
                </a:cubicBezTo>
                <a:cubicBezTo>
                  <a:pt x="1843" y="9782"/>
                  <a:pt x="2001" y="10119"/>
                  <a:pt x="2012" y="10156"/>
                </a:cubicBezTo>
                <a:cubicBezTo>
                  <a:pt x="2023" y="10193"/>
                  <a:pt x="1948" y="10388"/>
                  <a:pt x="1839" y="10590"/>
                </a:cubicBezTo>
                <a:cubicBezTo>
                  <a:pt x="1549" y="11132"/>
                  <a:pt x="1831" y="12102"/>
                  <a:pt x="2421" y="12576"/>
                </a:cubicBezTo>
                <a:cubicBezTo>
                  <a:pt x="2688" y="12790"/>
                  <a:pt x="3198" y="13119"/>
                  <a:pt x="3553" y="13308"/>
                </a:cubicBezTo>
                <a:cubicBezTo>
                  <a:pt x="4180" y="13643"/>
                  <a:pt x="4196" y="13670"/>
                  <a:pt x="4043" y="14194"/>
                </a:cubicBezTo>
                <a:cubicBezTo>
                  <a:pt x="3821" y="14957"/>
                  <a:pt x="4072" y="15524"/>
                  <a:pt x="5024" y="16382"/>
                </a:cubicBezTo>
                <a:cubicBezTo>
                  <a:pt x="5809" y="17090"/>
                  <a:pt x="6230" y="17886"/>
                  <a:pt x="6031" y="18285"/>
                </a:cubicBezTo>
                <a:cubicBezTo>
                  <a:pt x="5980" y="18389"/>
                  <a:pt x="5589" y="18656"/>
                  <a:pt x="5164" y="18881"/>
                </a:cubicBezTo>
                <a:cubicBezTo>
                  <a:pt x="4085" y="19453"/>
                  <a:pt x="4180" y="19747"/>
                  <a:pt x="5617" y="20308"/>
                </a:cubicBezTo>
                <a:cubicBezTo>
                  <a:pt x="6229" y="20548"/>
                  <a:pt x="6892" y="20741"/>
                  <a:pt x="7093" y="20742"/>
                </a:cubicBezTo>
                <a:cubicBezTo>
                  <a:pt x="7440" y="20744"/>
                  <a:pt x="8164" y="20925"/>
                  <a:pt x="9114" y="21247"/>
                </a:cubicBezTo>
                <a:cubicBezTo>
                  <a:pt x="10155" y="21600"/>
                  <a:pt x="11389" y="21306"/>
                  <a:pt x="12169" y="20519"/>
                </a:cubicBezTo>
                <a:lnTo>
                  <a:pt x="12627" y="20052"/>
                </a:lnTo>
                <a:lnTo>
                  <a:pt x="13004" y="20316"/>
                </a:lnTo>
                <a:cubicBezTo>
                  <a:pt x="14049" y="21051"/>
                  <a:pt x="15634" y="21224"/>
                  <a:pt x="16339" y="20680"/>
                </a:cubicBezTo>
                <a:cubicBezTo>
                  <a:pt x="16842" y="20293"/>
                  <a:pt x="16920" y="19430"/>
                  <a:pt x="16506" y="18819"/>
                </a:cubicBezTo>
                <a:cubicBezTo>
                  <a:pt x="16253" y="18445"/>
                  <a:pt x="16266" y="18422"/>
                  <a:pt x="17094" y="17706"/>
                </a:cubicBezTo>
                <a:cubicBezTo>
                  <a:pt x="18131" y="16809"/>
                  <a:pt x="18835" y="15837"/>
                  <a:pt x="19211" y="14781"/>
                </a:cubicBezTo>
                <a:lnTo>
                  <a:pt x="19497" y="13983"/>
                </a:lnTo>
                <a:lnTo>
                  <a:pt x="20203" y="14020"/>
                </a:lnTo>
                <a:cubicBezTo>
                  <a:pt x="20773" y="14052"/>
                  <a:pt x="20957" y="14000"/>
                  <a:pt x="21183" y="13751"/>
                </a:cubicBezTo>
                <a:cubicBezTo>
                  <a:pt x="21588" y="13306"/>
                  <a:pt x="21528" y="12780"/>
                  <a:pt x="21016" y="12311"/>
                </a:cubicBezTo>
                <a:cubicBezTo>
                  <a:pt x="20597" y="11928"/>
                  <a:pt x="20588" y="11881"/>
                  <a:pt x="20844" y="11600"/>
                </a:cubicBezTo>
                <a:cubicBezTo>
                  <a:pt x="21228" y="11177"/>
                  <a:pt x="21187" y="11091"/>
                  <a:pt x="20607" y="11091"/>
                </a:cubicBezTo>
                <a:cubicBezTo>
                  <a:pt x="20274" y="11091"/>
                  <a:pt x="19919" y="11233"/>
                  <a:pt x="19577" y="11496"/>
                </a:cubicBezTo>
                <a:cubicBezTo>
                  <a:pt x="19290" y="11718"/>
                  <a:pt x="19021" y="11898"/>
                  <a:pt x="18979" y="11898"/>
                </a:cubicBezTo>
                <a:cubicBezTo>
                  <a:pt x="18938" y="11898"/>
                  <a:pt x="18624" y="11570"/>
                  <a:pt x="18279" y="11170"/>
                </a:cubicBezTo>
                <a:cubicBezTo>
                  <a:pt x="17934" y="10770"/>
                  <a:pt x="17304" y="10258"/>
                  <a:pt x="16878" y="10032"/>
                </a:cubicBezTo>
                <a:lnTo>
                  <a:pt x="16102" y="9622"/>
                </a:lnTo>
                <a:lnTo>
                  <a:pt x="16339" y="9023"/>
                </a:lnTo>
                <a:cubicBezTo>
                  <a:pt x="16468" y="8693"/>
                  <a:pt x="16595" y="8081"/>
                  <a:pt x="16625" y="7662"/>
                </a:cubicBezTo>
                <a:cubicBezTo>
                  <a:pt x="16675" y="6945"/>
                  <a:pt x="16717" y="6880"/>
                  <a:pt x="17331" y="6582"/>
                </a:cubicBezTo>
                <a:cubicBezTo>
                  <a:pt x="17950" y="6281"/>
                  <a:pt x="17984" y="6230"/>
                  <a:pt x="17983" y="5564"/>
                </a:cubicBezTo>
                <a:cubicBezTo>
                  <a:pt x="17980" y="4300"/>
                  <a:pt x="16839" y="2866"/>
                  <a:pt x="15450" y="2379"/>
                </a:cubicBezTo>
                <a:cubicBezTo>
                  <a:pt x="14454" y="2029"/>
                  <a:pt x="12787" y="2015"/>
                  <a:pt x="12244" y="2354"/>
                </a:cubicBezTo>
                <a:cubicBezTo>
                  <a:pt x="11871" y="2586"/>
                  <a:pt x="11819" y="2586"/>
                  <a:pt x="10962" y="2358"/>
                </a:cubicBezTo>
                <a:cubicBezTo>
                  <a:pt x="10063" y="2119"/>
                  <a:pt x="8157" y="2059"/>
                  <a:pt x="7109" y="2234"/>
                </a:cubicBezTo>
                <a:cubicBezTo>
                  <a:pt x="6670" y="2307"/>
                  <a:pt x="6495" y="2246"/>
                  <a:pt x="5994" y="1862"/>
                </a:cubicBezTo>
                <a:cubicBezTo>
                  <a:pt x="5340" y="1360"/>
                  <a:pt x="3449" y="637"/>
                  <a:pt x="2788" y="637"/>
                </a:cubicBezTo>
                <a:cubicBezTo>
                  <a:pt x="2530" y="637"/>
                  <a:pt x="2251" y="505"/>
                  <a:pt x="2071" y="294"/>
                </a:cubicBezTo>
                <a:cubicBezTo>
                  <a:pt x="1972" y="177"/>
                  <a:pt x="1880" y="92"/>
                  <a:pt x="1786" y="0"/>
                </a:cubicBezTo>
                <a:lnTo>
                  <a:pt x="174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525" name="pasted-image.jpeg"/>
          <p:cNvPicPr>
            <a:picLocks noChangeAspect="1"/>
          </p:cNvPicPr>
          <p:nvPr/>
        </p:nvPicPr>
        <p:blipFill>
          <a:blip r:embed="rId10">
            <a:extLst/>
          </a:blip>
          <a:srcRect l="17264" t="17222" r="10478" b="24210"/>
          <a:stretch>
            <a:fillRect/>
          </a:stretch>
        </p:blipFill>
        <p:spPr>
          <a:xfrm>
            <a:off x="7799533" y="4280622"/>
            <a:ext cx="1780296" cy="14430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1586" fill="norm" stroke="1" extrusionOk="0">
                <a:moveTo>
                  <a:pt x="11436" y="6"/>
                </a:moveTo>
                <a:cubicBezTo>
                  <a:pt x="7892" y="144"/>
                  <a:pt x="3518" y="2647"/>
                  <a:pt x="2567" y="5355"/>
                </a:cubicBezTo>
                <a:cubicBezTo>
                  <a:pt x="2439" y="5720"/>
                  <a:pt x="2271" y="6161"/>
                  <a:pt x="2197" y="6328"/>
                </a:cubicBezTo>
                <a:cubicBezTo>
                  <a:pt x="1929" y="6936"/>
                  <a:pt x="1543" y="9551"/>
                  <a:pt x="1461" y="11303"/>
                </a:cubicBezTo>
                <a:cubicBezTo>
                  <a:pt x="1369" y="13268"/>
                  <a:pt x="1231" y="13577"/>
                  <a:pt x="465" y="13577"/>
                </a:cubicBezTo>
                <a:cubicBezTo>
                  <a:pt x="141" y="13577"/>
                  <a:pt x="99" y="13645"/>
                  <a:pt x="28" y="14278"/>
                </a:cubicBezTo>
                <a:cubicBezTo>
                  <a:pt x="-133" y="15725"/>
                  <a:pt x="428" y="17148"/>
                  <a:pt x="1219" y="17294"/>
                </a:cubicBezTo>
                <a:cubicBezTo>
                  <a:pt x="1483" y="17342"/>
                  <a:pt x="1566" y="17486"/>
                  <a:pt x="1822" y="18350"/>
                </a:cubicBezTo>
                <a:cubicBezTo>
                  <a:pt x="1993" y="18926"/>
                  <a:pt x="2236" y="19020"/>
                  <a:pt x="2776" y="18713"/>
                </a:cubicBezTo>
                <a:cubicBezTo>
                  <a:pt x="3040" y="18562"/>
                  <a:pt x="3192" y="18619"/>
                  <a:pt x="3782" y="19116"/>
                </a:cubicBezTo>
                <a:cubicBezTo>
                  <a:pt x="4791" y="19966"/>
                  <a:pt x="5267" y="20615"/>
                  <a:pt x="5267" y="21141"/>
                </a:cubicBezTo>
                <a:lnTo>
                  <a:pt x="5267" y="21586"/>
                </a:lnTo>
                <a:lnTo>
                  <a:pt x="6159" y="21509"/>
                </a:lnTo>
                <a:cubicBezTo>
                  <a:pt x="7034" y="21428"/>
                  <a:pt x="8042" y="20878"/>
                  <a:pt x="8746" y="20096"/>
                </a:cubicBezTo>
                <a:cubicBezTo>
                  <a:pt x="8940" y="19880"/>
                  <a:pt x="9069" y="19869"/>
                  <a:pt x="9609" y="20042"/>
                </a:cubicBezTo>
                <a:cubicBezTo>
                  <a:pt x="10475" y="20320"/>
                  <a:pt x="13297" y="20455"/>
                  <a:pt x="13999" y="20250"/>
                </a:cubicBezTo>
                <a:cubicBezTo>
                  <a:pt x="14542" y="20092"/>
                  <a:pt x="14576" y="20104"/>
                  <a:pt x="14697" y="20500"/>
                </a:cubicBezTo>
                <a:cubicBezTo>
                  <a:pt x="14782" y="20782"/>
                  <a:pt x="14892" y="20882"/>
                  <a:pt x="15034" y="20814"/>
                </a:cubicBezTo>
                <a:cubicBezTo>
                  <a:pt x="15148" y="20759"/>
                  <a:pt x="15990" y="20713"/>
                  <a:pt x="16908" y="20713"/>
                </a:cubicBezTo>
                <a:lnTo>
                  <a:pt x="18578" y="20713"/>
                </a:lnTo>
                <a:lnTo>
                  <a:pt x="19063" y="20078"/>
                </a:lnTo>
                <a:cubicBezTo>
                  <a:pt x="20328" y="18414"/>
                  <a:pt x="21467" y="13593"/>
                  <a:pt x="21264" y="10757"/>
                </a:cubicBezTo>
                <a:cubicBezTo>
                  <a:pt x="21061" y="7903"/>
                  <a:pt x="19801" y="5003"/>
                  <a:pt x="17976" y="3176"/>
                </a:cubicBezTo>
                <a:cubicBezTo>
                  <a:pt x="15967" y="1165"/>
                  <a:pt x="14757" y="439"/>
                  <a:pt x="12889" y="101"/>
                </a:cubicBezTo>
                <a:cubicBezTo>
                  <a:pt x="12428" y="17"/>
                  <a:pt x="11943" y="-14"/>
                  <a:pt x="11436" y="6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26" name="pasted-image.jpeg"/>
          <p:cNvPicPr>
            <a:picLocks noChangeAspect="1"/>
          </p:cNvPicPr>
          <p:nvPr/>
        </p:nvPicPr>
        <p:blipFill>
          <a:blip r:embed="rId11">
            <a:extLst/>
          </a:blip>
          <a:srcRect l="0" t="0" r="0" b="8192"/>
          <a:stretch>
            <a:fillRect/>
          </a:stretch>
        </p:blipFill>
        <p:spPr>
          <a:xfrm>
            <a:off x="7695418" y="-320745"/>
            <a:ext cx="1988345" cy="2171054"/>
          </a:xfrm>
          <a:prstGeom prst="rect">
            <a:avLst/>
          </a:prstGeom>
          <a:ln w="12700">
            <a:miter lim="400000"/>
          </a:ln>
        </p:spPr>
      </p:pic>
      <p:pic>
        <p:nvPicPr>
          <p:cNvPr id="527" name="pasted-image.jpeg"/>
          <p:cNvPicPr>
            <a:picLocks noChangeAspect="1"/>
          </p:cNvPicPr>
          <p:nvPr/>
        </p:nvPicPr>
        <p:blipFill>
          <a:blip r:embed="rId12">
            <a:extLst/>
          </a:blip>
          <a:srcRect l="9865" t="5171" r="5171" b="6771"/>
          <a:stretch>
            <a:fillRect/>
          </a:stretch>
        </p:blipFill>
        <p:spPr>
          <a:xfrm flipH="1">
            <a:off x="1822860" y="-79301"/>
            <a:ext cx="3256607" cy="337520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6" h="21475" fill="norm" stroke="1" extrusionOk="0">
                <a:moveTo>
                  <a:pt x="6796" y="0"/>
                </a:moveTo>
                <a:cubicBezTo>
                  <a:pt x="6474" y="355"/>
                  <a:pt x="6272" y="801"/>
                  <a:pt x="6272" y="1285"/>
                </a:cubicBezTo>
                <a:cubicBezTo>
                  <a:pt x="6272" y="1960"/>
                  <a:pt x="6102" y="2179"/>
                  <a:pt x="5790" y="1907"/>
                </a:cubicBezTo>
                <a:cubicBezTo>
                  <a:pt x="5625" y="1762"/>
                  <a:pt x="5372" y="1720"/>
                  <a:pt x="4714" y="1720"/>
                </a:cubicBezTo>
                <a:cubicBezTo>
                  <a:pt x="3986" y="1720"/>
                  <a:pt x="3778" y="1764"/>
                  <a:pt x="3350" y="2008"/>
                </a:cubicBezTo>
                <a:cubicBezTo>
                  <a:pt x="2738" y="2356"/>
                  <a:pt x="2449" y="2647"/>
                  <a:pt x="2082" y="3290"/>
                </a:cubicBezTo>
                <a:cubicBezTo>
                  <a:pt x="1930" y="3559"/>
                  <a:pt x="1653" y="3878"/>
                  <a:pt x="1470" y="4000"/>
                </a:cubicBezTo>
                <a:cubicBezTo>
                  <a:pt x="1071" y="4265"/>
                  <a:pt x="1108" y="4425"/>
                  <a:pt x="1721" y="5108"/>
                </a:cubicBezTo>
                <a:cubicBezTo>
                  <a:pt x="2186" y="5627"/>
                  <a:pt x="2652" y="5901"/>
                  <a:pt x="3237" y="5995"/>
                </a:cubicBezTo>
                <a:cubicBezTo>
                  <a:pt x="3735" y="6075"/>
                  <a:pt x="3795" y="6360"/>
                  <a:pt x="3470" y="7088"/>
                </a:cubicBezTo>
                <a:cubicBezTo>
                  <a:pt x="3213" y="7666"/>
                  <a:pt x="3162" y="8584"/>
                  <a:pt x="3366" y="8962"/>
                </a:cubicBezTo>
                <a:cubicBezTo>
                  <a:pt x="3435" y="9092"/>
                  <a:pt x="3658" y="9395"/>
                  <a:pt x="3860" y="9636"/>
                </a:cubicBezTo>
                <a:lnTo>
                  <a:pt x="4227" y="10075"/>
                </a:lnTo>
                <a:lnTo>
                  <a:pt x="3983" y="10300"/>
                </a:lnTo>
                <a:cubicBezTo>
                  <a:pt x="3850" y="10424"/>
                  <a:pt x="3581" y="10559"/>
                  <a:pt x="3384" y="10601"/>
                </a:cubicBezTo>
                <a:cubicBezTo>
                  <a:pt x="2796" y="10725"/>
                  <a:pt x="2132" y="11265"/>
                  <a:pt x="1870" y="11830"/>
                </a:cubicBezTo>
                <a:cubicBezTo>
                  <a:pt x="1740" y="12112"/>
                  <a:pt x="1600" y="12415"/>
                  <a:pt x="1556" y="12505"/>
                </a:cubicBezTo>
                <a:cubicBezTo>
                  <a:pt x="1513" y="12594"/>
                  <a:pt x="1231" y="12823"/>
                  <a:pt x="930" y="13015"/>
                </a:cubicBezTo>
                <a:cubicBezTo>
                  <a:pt x="54" y="13575"/>
                  <a:pt x="-63" y="13725"/>
                  <a:pt x="24" y="14174"/>
                </a:cubicBezTo>
                <a:cubicBezTo>
                  <a:pt x="88" y="14502"/>
                  <a:pt x="145" y="14563"/>
                  <a:pt x="391" y="14563"/>
                </a:cubicBezTo>
                <a:cubicBezTo>
                  <a:pt x="551" y="14563"/>
                  <a:pt x="929" y="14417"/>
                  <a:pt x="1229" y="14239"/>
                </a:cubicBezTo>
                <a:lnTo>
                  <a:pt x="1773" y="13916"/>
                </a:lnTo>
                <a:lnTo>
                  <a:pt x="1938" y="14159"/>
                </a:lnTo>
                <a:cubicBezTo>
                  <a:pt x="2029" y="14292"/>
                  <a:pt x="2158" y="14767"/>
                  <a:pt x="2224" y="15214"/>
                </a:cubicBezTo>
                <a:cubicBezTo>
                  <a:pt x="2472" y="16890"/>
                  <a:pt x="2703" y="17216"/>
                  <a:pt x="3544" y="17065"/>
                </a:cubicBezTo>
                <a:cubicBezTo>
                  <a:pt x="3805" y="17018"/>
                  <a:pt x="4045" y="17003"/>
                  <a:pt x="4078" y="17035"/>
                </a:cubicBezTo>
                <a:cubicBezTo>
                  <a:pt x="4110" y="17066"/>
                  <a:pt x="4138" y="17348"/>
                  <a:pt x="4138" y="17661"/>
                </a:cubicBezTo>
                <a:cubicBezTo>
                  <a:pt x="4138" y="18219"/>
                  <a:pt x="4388" y="18948"/>
                  <a:pt x="4732" y="19386"/>
                </a:cubicBezTo>
                <a:cubicBezTo>
                  <a:pt x="4890" y="19585"/>
                  <a:pt x="4870" y="19634"/>
                  <a:pt x="4463" y="20060"/>
                </a:cubicBezTo>
                <a:cubicBezTo>
                  <a:pt x="4214" y="20320"/>
                  <a:pt x="4025" y="20629"/>
                  <a:pt x="4025" y="20772"/>
                </a:cubicBezTo>
                <a:cubicBezTo>
                  <a:pt x="4025" y="21056"/>
                  <a:pt x="4220" y="21340"/>
                  <a:pt x="4473" y="21421"/>
                </a:cubicBezTo>
                <a:cubicBezTo>
                  <a:pt x="5034" y="21600"/>
                  <a:pt x="6335" y="21317"/>
                  <a:pt x="7102" y="20848"/>
                </a:cubicBezTo>
                <a:cubicBezTo>
                  <a:pt x="7642" y="20518"/>
                  <a:pt x="7649" y="20507"/>
                  <a:pt x="7594" y="20037"/>
                </a:cubicBezTo>
                <a:cubicBezTo>
                  <a:pt x="7548" y="19644"/>
                  <a:pt x="7582" y="19522"/>
                  <a:pt x="7788" y="19335"/>
                </a:cubicBezTo>
                <a:cubicBezTo>
                  <a:pt x="8021" y="19124"/>
                  <a:pt x="8047" y="19121"/>
                  <a:pt x="8194" y="19292"/>
                </a:cubicBezTo>
                <a:cubicBezTo>
                  <a:pt x="8395" y="19527"/>
                  <a:pt x="9401" y="19980"/>
                  <a:pt x="9723" y="19982"/>
                </a:cubicBezTo>
                <a:cubicBezTo>
                  <a:pt x="9981" y="19983"/>
                  <a:pt x="10316" y="20346"/>
                  <a:pt x="10323" y="20631"/>
                </a:cubicBezTo>
                <a:cubicBezTo>
                  <a:pt x="10325" y="20722"/>
                  <a:pt x="10448" y="20941"/>
                  <a:pt x="10598" y="21118"/>
                </a:cubicBezTo>
                <a:cubicBezTo>
                  <a:pt x="10870" y="21439"/>
                  <a:pt x="10872" y="21438"/>
                  <a:pt x="11506" y="21310"/>
                </a:cubicBezTo>
                <a:cubicBezTo>
                  <a:pt x="11856" y="21239"/>
                  <a:pt x="12220" y="21119"/>
                  <a:pt x="12315" y="21042"/>
                </a:cubicBezTo>
                <a:cubicBezTo>
                  <a:pt x="12545" y="20859"/>
                  <a:pt x="12792" y="20278"/>
                  <a:pt x="12792" y="19919"/>
                </a:cubicBezTo>
                <a:cubicBezTo>
                  <a:pt x="12792" y="19716"/>
                  <a:pt x="12932" y="19510"/>
                  <a:pt x="13268" y="19224"/>
                </a:cubicBezTo>
                <a:cubicBezTo>
                  <a:pt x="13749" y="18816"/>
                  <a:pt x="13876" y="18541"/>
                  <a:pt x="14104" y="17401"/>
                </a:cubicBezTo>
                <a:lnTo>
                  <a:pt x="14195" y="16934"/>
                </a:lnTo>
                <a:lnTo>
                  <a:pt x="14889" y="16898"/>
                </a:lnTo>
                <a:cubicBezTo>
                  <a:pt x="15746" y="16855"/>
                  <a:pt x="16365" y="16541"/>
                  <a:pt x="16806" y="15929"/>
                </a:cubicBezTo>
                <a:cubicBezTo>
                  <a:pt x="18024" y="14235"/>
                  <a:pt x="18162" y="12289"/>
                  <a:pt x="17144" y="11154"/>
                </a:cubicBezTo>
                <a:cubicBezTo>
                  <a:pt x="16805" y="10776"/>
                  <a:pt x="16706" y="10732"/>
                  <a:pt x="16104" y="10684"/>
                </a:cubicBezTo>
                <a:cubicBezTo>
                  <a:pt x="15720" y="10653"/>
                  <a:pt x="15248" y="10530"/>
                  <a:pt x="14986" y="10391"/>
                </a:cubicBezTo>
                <a:cubicBezTo>
                  <a:pt x="14737" y="10259"/>
                  <a:pt x="14255" y="10087"/>
                  <a:pt x="13915" y="10012"/>
                </a:cubicBezTo>
                <a:cubicBezTo>
                  <a:pt x="13016" y="9814"/>
                  <a:pt x="12993" y="9804"/>
                  <a:pt x="13035" y="9682"/>
                </a:cubicBezTo>
                <a:cubicBezTo>
                  <a:pt x="13074" y="9570"/>
                  <a:pt x="14908" y="8709"/>
                  <a:pt x="15193" y="8669"/>
                </a:cubicBezTo>
                <a:cubicBezTo>
                  <a:pt x="15275" y="8657"/>
                  <a:pt x="15464" y="8574"/>
                  <a:pt x="15612" y="8482"/>
                </a:cubicBezTo>
                <a:cubicBezTo>
                  <a:pt x="15760" y="8390"/>
                  <a:pt x="16186" y="8198"/>
                  <a:pt x="16557" y="8055"/>
                </a:cubicBezTo>
                <a:cubicBezTo>
                  <a:pt x="16928" y="7913"/>
                  <a:pt x="17341" y="7729"/>
                  <a:pt x="17476" y="7649"/>
                </a:cubicBezTo>
                <a:cubicBezTo>
                  <a:pt x="17756" y="7482"/>
                  <a:pt x="18186" y="7630"/>
                  <a:pt x="18186" y="7894"/>
                </a:cubicBezTo>
                <a:cubicBezTo>
                  <a:pt x="18186" y="7977"/>
                  <a:pt x="18301" y="8063"/>
                  <a:pt x="18440" y="8083"/>
                </a:cubicBezTo>
                <a:cubicBezTo>
                  <a:pt x="18696" y="8121"/>
                  <a:pt x="18714" y="8178"/>
                  <a:pt x="18576" y="8520"/>
                </a:cubicBezTo>
                <a:cubicBezTo>
                  <a:pt x="18519" y="8661"/>
                  <a:pt x="18556" y="8712"/>
                  <a:pt x="18717" y="8712"/>
                </a:cubicBezTo>
                <a:cubicBezTo>
                  <a:pt x="19016" y="8712"/>
                  <a:pt x="19108" y="8825"/>
                  <a:pt x="18956" y="9002"/>
                </a:cubicBezTo>
                <a:cubicBezTo>
                  <a:pt x="18799" y="9184"/>
                  <a:pt x="18904" y="9298"/>
                  <a:pt x="19231" y="9303"/>
                </a:cubicBezTo>
                <a:cubicBezTo>
                  <a:pt x="19418" y="9305"/>
                  <a:pt x="19479" y="9372"/>
                  <a:pt x="19479" y="9578"/>
                </a:cubicBezTo>
                <a:cubicBezTo>
                  <a:pt x="19479" y="9810"/>
                  <a:pt x="19524" y="9845"/>
                  <a:pt x="19804" y="9825"/>
                </a:cubicBezTo>
                <a:cubicBezTo>
                  <a:pt x="19984" y="9813"/>
                  <a:pt x="20400" y="9677"/>
                  <a:pt x="20728" y="9522"/>
                </a:cubicBezTo>
                <a:cubicBezTo>
                  <a:pt x="21226" y="9288"/>
                  <a:pt x="21344" y="9174"/>
                  <a:pt x="21438" y="8846"/>
                </a:cubicBezTo>
                <a:cubicBezTo>
                  <a:pt x="21537" y="8500"/>
                  <a:pt x="21502" y="8337"/>
                  <a:pt x="21155" y="7525"/>
                </a:cubicBezTo>
                <a:cubicBezTo>
                  <a:pt x="20937" y="7015"/>
                  <a:pt x="20738" y="6433"/>
                  <a:pt x="20713" y="6232"/>
                </a:cubicBezTo>
                <a:cubicBezTo>
                  <a:pt x="20688" y="6032"/>
                  <a:pt x="20597" y="5764"/>
                  <a:pt x="20508" y="5636"/>
                </a:cubicBezTo>
                <a:cubicBezTo>
                  <a:pt x="20160" y="5132"/>
                  <a:pt x="19241" y="4343"/>
                  <a:pt x="18720" y="4101"/>
                </a:cubicBezTo>
                <a:lnTo>
                  <a:pt x="18170" y="3846"/>
                </a:lnTo>
                <a:lnTo>
                  <a:pt x="17736" y="4083"/>
                </a:lnTo>
                <a:cubicBezTo>
                  <a:pt x="17166" y="4395"/>
                  <a:pt x="16612" y="4882"/>
                  <a:pt x="16612" y="5068"/>
                </a:cubicBezTo>
                <a:cubicBezTo>
                  <a:pt x="16612" y="5150"/>
                  <a:pt x="16687" y="5277"/>
                  <a:pt x="16780" y="5351"/>
                </a:cubicBezTo>
                <a:cubicBezTo>
                  <a:pt x="16873" y="5425"/>
                  <a:pt x="16950" y="5577"/>
                  <a:pt x="16950" y="5689"/>
                </a:cubicBezTo>
                <a:cubicBezTo>
                  <a:pt x="16950" y="5801"/>
                  <a:pt x="16997" y="5891"/>
                  <a:pt x="17055" y="5891"/>
                </a:cubicBezTo>
                <a:cubicBezTo>
                  <a:pt x="17112" y="5891"/>
                  <a:pt x="17234" y="6040"/>
                  <a:pt x="17327" y="6219"/>
                </a:cubicBezTo>
                <a:cubicBezTo>
                  <a:pt x="17492" y="6539"/>
                  <a:pt x="17488" y="6549"/>
                  <a:pt x="17152" y="6717"/>
                </a:cubicBezTo>
                <a:cubicBezTo>
                  <a:pt x="16827" y="6879"/>
                  <a:pt x="16794" y="6875"/>
                  <a:pt x="16570" y="6659"/>
                </a:cubicBezTo>
                <a:cubicBezTo>
                  <a:pt x="16361" y="6457"/>
                  <a:pt x="16326" y="6265"/>
                  <a:pt x="16272" y="4992"/>
                </a:cubicBezTo>
                <a:cubicBezTo>
                  <a:pt x="16219" y="3753"/>
                  <a:pt x="16173" y="3482"/>
                  <a:pt x="15934" y="3023"/>
                </a:cubicBezTo>
                <a:cubicBezTo>
                  <a:pt x="15782" y="2729"/>
                  <a:pt x="15526" y="2398"/>
                  <a:pt x="15366" y="2285"/>
                </a:cubicBezTo>
                <a:cubicBezTo>
                  <a:pt x="15002" y="2031"/>
                  <a:pt x="13902" y="1923"/>
                  <a:pt x="13300" y="2083"/>
                </a:cubicBezTo>
                <a:cubicBezTo>
                  <a:pt x="12750" y="2230"/>
                  <a:pt x="12637" y="2139"/>
                  <a:pt x="12622" y="1540"/>
                </a:cubicBezTo>
                <a:cubicBezTo>
                  <a:pt x="12612" y="1182"/>
                  <a:pt x="12543" y="1043"/>
                  <a:pt x="12279" y="838"/>
                </a:cubicBezTo>
                <a:cubicBezTo>
                  <a:pt x="12097" y="698"/>
                  <a:pt x="11844" y="581"/>
                  <a:pt x="11716" y="581"/>
                </a:cubicBezTo>
                <a:cubicBezTo>
                  <a:pt x="11299" y="580"/>
                  <a:pt x="10329" y="254"/>
                  <a:pt x="10228" y="81"/>
                </a:cubicBezTo>
                <a:cubicBezTo>
                  <a:pt x="10208" y="46"/>
                  <a:pt x="10186" y="23"/>
                  <a:pt x="10163" y="0"/>
                </a:cubicBezTo>
                <a:lnTo>
                  <a:pt x="6796" y="0"/>
                </a:lnTo>
                <a:close/>
              </a:path>
            </a:pathLst>
          </a:custGeom>
          <a:ln w="12700">
            <a:miter lim="400000"/>
          </a:ln>
        </p:spPr>
      </p:pic>
      <p:pic>
        <p:nvPicPr>
          <p:cNvPr id="528" name="pasted-image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93278" y="1906509"/>
            <a:ext cx="1332707" cy="1332707"/>
          </a:xfrm>
          <a:prstGeom prst="rect">
            <a:avLst/>
          </a:prstGeom>
          <a:ln w="12700">
            <a:miter lim="400000"/>
          </a:ln>
        </p:spPr>
      </p:pic>
      <p:pic>
        <p:nvPicPr>
          <p:cNvPr id="529" name="image3.png"/>
          <p:cNvPicPr>
            <a:picLocks noChangeAspect="1"/>
          </p:cNvPicPr>
          <p:nvPr/>
        </p:nvPicPr>
        <p:blipFill>
          <a:blip r:embed="rId14">
            <a:extLst/>
          </a:blip>
          <a:srcRect l="31682" t="18955" r="33184" b="29171"/>
          <a:stretch>
            <a:fillRect/>
          </a:stretch>
        </p:blipFill>
        <p:spPr>
          <a:xfrm>
            <a:off x="6892074" y="4857527"/>
            <a:ext cx="691540" cy="680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7" h="21580" fill="norm" stroke="1" extrusionOk="0">
                <a:moveTo>
                  <a:pt x="9694" y="0"/>
                </a:moveTo>
                <a:cubicBezTo>
                  <a:pt x="6130" y="0"/>
                  <a:pt x="4512" y="746"/>
                  <a:pt x="2425" y="3334"/>
                </a:cubicBezTo>
                <a:cubicBezTo>
                  <a:pt x="507" y="5713"/>
                  <a:pt x="-171" y="8057"/>
                  <a:pt x="36" y="11664"/>
                </a:cubicBezTo>
                <a:cubicBezTo>
                  <a:pt x="179" y="14157"/>
                  <a:pt x="400" y="15005"/>
                  <a:pt x="1354" y="16671"/>
                </a:cubicBezTo>
                <a:cubicBezTo>
                  <a:pt x="2481" y="18638"/>
                  <a:pt x="4298" y="20359"/>
                  <a:pt x="6087" y="21150"/>
                </a:cubicBezTo>
                <a:cubicBezTo>
                  <a:pt x="6583" y="21370"/>
                  <a:pt x="8235" y="21564"/>
                  <a:pt x="9750" y="21578"/>
                </a:cubicBezTo>
                <a:cubicBezTo>
                  <a:pt x="12090" y="21600"/>
                  <a:pt x="12788" y="21430"/>
                  <a:pt x="14427" y="20471"/>
                </a:cubicBezTo>
                <a:cubicBezTo>
                  <a:pt x="20202" y="17091"/>
                  <a:pt x="21429" y="8149"/>
                  <a:pt x="16827" y="2995"/>
                </a:cubicBezTo>
                <a:cubicBezTo>
                  <a:pt x="14790" y="712"/>
                  <a:pt x="13093" y="0"/>
                  <a:pt x="9694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30" name="image3.png"/>
          <p:cNvPicPr>
            <a:picLocks noChangeAspect="1"/>
          </p:cNvPicPr>
          <p:nvPr/>
        </p:nvPicPr>
        <p:blipFill>
          <a:blip r:embed="rId14">
            <a:extLst/>
          </a:blip>
          <a:srcRect l="31682" t="18955" r="33184" b="29171"/>
          <a:stretch>
            <a:fillRect/>
          </a:stretch>
        </p:blipFill>
        <p:spPr>
          <a:xfrm>
            <a:off x="7278944" y="687558"/>
            <a:ext cx="691541" cy="68069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7" h="21580" fill="norm" stroke="1" extrusionOk="0">
                <a:moveTo>
                  <a:pt x="9694" y="0"/>
                </a:moveTo>
                <a:cubicBezTo>
                  <a:pt x="6130" y="0"/>
                  <a:pt x="4512" y="746"/>
                  <a:pt x="2425" y="3334"/>
                </a:cubicBezTo>
                <a:cubicBezTo>
                  <a:pt x="507" y="5713"/>
                  <a:pt x="-171" y="8057"/>
                  <a:pt x="36" y="11664"/>
                </a:cubicBezTo>
                <a:cubicBezTo>
                  <a:pt x="179" y="14157"/>
                  <a:pt x="400" y="15005"/>
                  <a:pt x="1354" y="16671"/>
                </a:cubicBezTo>
                <a:cubicBezTo>
                  <a:pt x="2481" y="18638"/>
                  <a:pt x="4298" y="20359"/>
                  <a:pt x="6087" y="21150"/>
                </a:cubicBezTo>
                <a:cubicBezTo>
                  <a:pt x="6583" y="21370"/>
                  <a:pt x="8235" y="21564"/>
                  <a:pt x="9750" y="21578"/>
                </a:cubicBezTo>
                <a:cubicBezTo>
                  <a:pt x="12090" y="21600"/>
                  <a:pt x="12788" y="21430"/>
                  <a:pt x="14427" y="20471"/>
                </a:cubicBezTo>
                <a:cubicBezTo>
                  <a:pt x="20202" y="17091"/>
                  <a:pt x="21429" y="8149"/>
                  <a:pt x="16827" y="2995"/>
                </a:cubicBezTo>
                <a:cubicBezTo>
                  <a:pt x="14790" y="712"/>
                  <a:pt x="13093" y="0"/>
                  <a:pt x="9694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31" name="image3.png"/>
          <p:cNvPicPr>
            <a:picLocks noChangeAspect="1"/>
          </p:cNvPicPr>
          <p:nvPr/>
        </p:nvPicPr>
        <p:blipFill>
          <a:blip r:embed="rId14">
            <a:extLst/>
          </a:blip>
          <a:srcRect l="31682" t="18955" r="33184" b="29171"/>
          <a:stretch>
            <a:fillRect/>
          </a:stretch>
        </p:blipFill>
        <p:spPr>
          <a:xfrm>
            <a:off x="1382919" y="2569942"/>
            <a:ext cx="691540" cy="680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7" h="21580" fill="norm" stroke="1" extrusionOk="0">
                <a:moveTo>
                  <a:pt x="9694" y="0"/>
                </a:moveTo>
                <a:cubicBezTo>
                  <a:pt x="6130" y="0"/>
                  <a:pt x="4512" y="746"/>
                  <a:pt x="2425" y="3334"/>
                </a:cubicBezTo>
                <a:cubicBezTo>
                  <a:pt x="507" y="5713"/>
                  <a:pt x="-171" y="8057"/>
                  <a:pt x="36" y="11664"/>
                </a:cubicBezTo>
                <a:cubicBezTo>
                  <a:pt x="179" y="14157"/>
                  <a:pt x="400" y="15005"/>
                  <a:pt x="1354" y="16671"/>
                </a:cubicBezTo>
                <a:cubicBezTo>
                  <a:pt x="2481" y="18638"/>
                  <a:pt x="4298" y="20359"/>
                  <a:pt x="6087" y="21150"/>
                </a:cubicBezTo>
                <a:cubicBezTo>
                  <a:pt x="6583" y="21370"/>
                  <a:pt x="8235" y="21564"/>
                  <a:pt x="9750" y="21578"/>
                </a:cubicBezTo>
                <a:cubicBezTo>
                  <a:pt x="12090" y="21600"/>
                  <a:pt x="12788" y="21430"/>
                  <a:pt x="14427" y="20471"/>
                </a:cubicBezTo>
                <a:cubicBezTo>
                  <a:pt x="20202" y="17091"/>
                  <a:pt x="21429" y="8149"/>
                  <a:pt x="16827" y="2995"/>
                </a:cubicBezTo>
                <a:cubicBezTo>
                  <a:pt x="14790" y="712"/>
                  <a:pt x="13093" y="0"/>
                  <a:pt x="9694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32" name="image3.png"/>
          <p:cNvPicPr>
            <a:picLocks noChangeAspect="1"/>
          </p:cNvPicPr>
          <p:nvPr/>
        </p:nvPicPr>
        <p:blipFill>
          <a:blip r:embed="rId14">
            <a:extLst/>
          </a:blip>
          <a:srcRect l="31682" t="18955" r="33184" b="29171"/>
          <a:stretch>
            <a:fillRect/>
          </a:stretch>
        </p:blipFill>
        <p:spPr>
          <a:xfrm>
            <a:off x="9702174" y="2677974"/>
            <a:ext cx="691540" cy="680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7" h="21580" fill="norm" stroke="1" extrusionOk="0">
                <a:moveTo>
                  <a:pt x="9694" y="0"/>
                </a:moveTo>
                <a:cubicBezTo>
                  <a:pt x="6130" y="0"/>
                  <a:pt x="4512" y="746"/>
                  <a:pt x="2425" y="3334"/>
                </a:cubicBezTo>
                <a:cubicBezTo>
                  <a:pt x="507" y="5713"/>
                  <a:pt x="-171" y="8057"/>
                  <a:pt x="36" y="11664"/>
                </a:cubicBezTo>
                <a:cubicBezTo>
                  <a:pt x="179" y="14157"/>
                  <a:pt x="400" y="15005"/>
                  <a:pt x="1354" y="16671"/>
                </a:cubicBezTo>
                <a:cubicBezTo>
                  <a:pt x="2481" y="18638"/>
                  <a:pt x="4298" y="20359"/>
                  <a:pt x="6087" y="21150"/>
                </a:cubicBezTo>
                <a:cubicBezTo>
                  <a:pt x="6583" y="21370"/>
                  <a:pt x="8235" y="21564"/>
                  <a:pt x="9750" y="21578"/>
                </a:cubicBezTo>
                <a:cubicBezTo>
                  <a:pt x="12090" y="21600"/>
                  <a:pt x="12788" y="21430"/>
                  <a:pt x="14427" y="20471"/>
                </a:cubicBezTo>
                <a:cubicBezTo>
                  <a:pt x="20202" y="17091"/>
                  <a:pt x="21429" y="8149"/>
                  <a:pt x="16827" y="2995"/>
                </a:cubicBezTo>
                <a:cubicBezTo>
                  <a:pt x="14790" y="712"/>
                  <a:pt x="13093" y="0"/>
                  <a:pt x="9694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33" name="image3.png"/>
          <p:cNvPicPr>
            <a:picLocks noChangeAspect="1"/>
          </p:cNvPicPr>
          <p:nvPr/>
        </p:nvPicPr>
        <p:blipFill>
          <a:blip r:embed="rId14">
            <a:extLst/>
          </a:blip>
          <a:srcRect l="31682" t="18955" r="33184" b="29171"/>
          <a:stretch>
            <a:fillRect/>
          </a:stretch>
        </p:blipFill>
        <p:spPr>
          <a:xfrm>
            <a:off x="5750230" y="2123618"/>
            <a:ext cx="691540" cy="6806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37" h="21580" fill="norm" stroke="1" extrusionOk="0">
                <a:moveTo>
                  <a:pt x="9694" y="0"/>
                </a:moveTo>
                <a:cubicBezTo>
                  <a:pt x="6130" y="0"/>
                  <a:pt x="4512" y="746"/>
                  <a:pt x="2425" y="3334"/>
                </a:cubicBezTo>
                <a:cubicBezTo>
                  <a:pt x="507" y="5713"/>
                  <a:pt x="-171" y="8057"/>
                  <a:pt x="36" y="11664"/>
                </a:cubicBezTo>
                <a:cubicBezTo>
                  <a:pt x="179" y="14157"/>
                  <a:pt x="400" y="15005"/>
                  <a:pt x="1354" y="16671"/>
                </a:cubicBezTo>
                <a:cubicBezTo>
                  <a:pt x="2481" y="18638"/>
                  <a:pt x="4298" y="20359"/>
                  <a:pt x="6087" y="21150"/>
                </a:cubicBezTo>
                <a:cubicBezTo>
                  <a:pt x="6583" y="21370"/>
                  <a:pt x="8235" y="21564"/>
                  <a:pt x="9750" y="21578"/>
                </a:cubicBezTo>
                <a:cubicBezTo>
                  <a:pt x="12090" y="21600"/>
                  <a:pt x="12788" y="21430"/>
                  <a:pt x="14427" y="20471"/>
                </a:cubicBezTo>
                <a:cubicBezTo>
                  <a:pt x="20202" y="17091"/>
                  <a:pt x="21429" y="8149"/>
                  <a:pt x="16827" y="2995"/>
                </a:cubicBezTo>
                <a:cubicBezTo>
                  <a:pt x="14790" y="712"/>
                  <a:pt x="13093" y="0"/>
                  <a:pt x="9694" y="0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34" name="pasted-image.jpeg"/>
          <p:cNvPicPr>
            <a:picLocks noChangeAspect="1"/>
          </p:cNvPicPr>
          <p:nvPr/>
        </p:nvPicPr>
        <p:blipFill>
          <a:blip r:embed="rId15">
            <a:extLst/>
          </a:blip>
          <a:srcRect l="15821" t="13730" r="7907" b="10300"/>
          <a:stretch>
            <a:fillRect/>
          </a:stretch>
        </p:blipFill>
        <p:spPr>
          <a:xfrm flipH="1">
            <a:off x="5242544" y="668001"/>
            <a:ext cx="1320970" cy="1012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3" h="21460" fill="norm" stroke="1" extrusionOk="0">
                <a:moveTo>
                  <a:pt x="19936" y="1"/>
                </a:moveTo>
                <a:cubicBezTo>
                  <a:pt x="19893" y="-19"/>
                  <a:pt x="19099" y="336"/>
                  <a:pt x="18172" y="792"/>
                </a:cubicBezTo>
                <a:cubicBezTo>
                  <a:pt x="15936" y="1890"/>
                  <a:pt x="15014" y="2251"/>
                  <a:pt x="14878" y="2071"/>
                </a:cubicBezTo>
                <a:cubicBezTo>
                  <a:pt x="14802" y="1970"/>
                  <a:pt x="14918" y="1841"/>
                  <a:pt x="15290" y="1608"/>
                </a:cubicBezTo>
                <a:cubicBezTo>
                  <a:pt x="15575" y="1430"/>
                  <a:pt x="15937" y="1128"/>
                  <a:pt x="16096" y="943"/>
                </a:cubicBezTo>
                <a:lnTo>
                  <a:pt x="16388" y="607"/>
                </a:lnTo>
                <a:lnTo>
                  <a:pt x="16052" y="792"/>
                </a:lnTo>
                <a:cubicBezTo>
                  <a:pt x="15866" y="894"/>
                  <a:pt x="15187" y="1290"/>
                  <a:pt x="14548" y="1675"/>
                </a:cubicBezTo>
                <a:cubicBezTo>
                  <a:pt x="13909" y="2061"/>
                  <a:pt x="13146" y="2452"/>
                  <a:pt x="12853" y="2542"/>
                </a:cubicBezTo>
                <a:cubicBezTo>
                  <a:pt x="12303" y="2711"/>
                  <a:pt x="10471" y="3528"/>
                  <a:pt x="9826" y="3889"/>
                </a:cubicBezTo>
                <a:cubicBezTo>
                  <a:pt x="9454" y="4097"/>
                  <a:pt x="9371" y="4259"/>
                  <a:pt x="9185" y="5184"/>
                </a:cubicBezTo>
                <a:cubicBezTo>
                  <a:pt x="9128" y="5471"/>
                  <a:pt x="8913" y="6011"/>
                  <a:pt x="8709" y="6396"/>
                </a:cubicBezTo>
                <a:cubicBezTo>
                  <a:pt x="8415" y="6951"/>
                  <a:pt x="8294" y="7093"/>
                  <a:pt x="8106" y="7069"/>
                </a:cubicBezTo>
                <a:cubicBezTo>
                  <a:pt x="5842" y="6781"/>
                  <a:pt x="6038" y="6757"/>
                  <a:pt x="4191" y="7482"/>
                </a:cubicBezTo>
                <a:cubicBezTo>
                  <a:pt x="2785" y="8033"/>
                  <a:pt x="2641" y="8446"/>
                  <a:pt x="3854" y="8449"/>
                </a:cubicBezTo>
                <a:cubicBezTo>
                  <a:pt x="4380" y="8451"/>
                  <a:pt x="4586" y="8518"/>
                  <a:pt x="5041" y="8845"/>
                </a:cubicBezTo>
                <a:cubicBezTo>
                  <a:pt x="5344" y="9062"/>
                  <a:pt x="5571" y="9287"/>
                  <a:pt x="5542" y="9350"/>
                </a:cubicBezTo>
                <a:cubicBezTo>
                  <a:pt x="5477" y="9491"/>
                  <a:pt x="4960" y="9690"/>
                  <a:pt x="4146" y="9880"/>
                </a:cubicBezTo>
                <a:cubicBezTo>
                  <a:pt x="3587" y="10011"/>
                  <a:pt x="3472" y="10086"/>
                  <a:pt x="3055" y="10654"/>
                </a:cubicBezTo>
                <a:cubicBezTo>
                  <a:pt x="2798" y="11003"/>
                  <a:pt x="2280" y="11879"/>
                  <a:pt x="1900" y="12598"/>
                </a:cubicBezTo>
                <a:cubicBezTo>
                  <a:pt x="1519" y="13317"/>
                  <a:pt x="1047" y="14197"/>
                  <a:pt x="852" y="14550"/>
                </a:cubicBezTo>
                <a:cubicBezTo>
                  <a:pt x="658" y="14903"/>
                  <a:pt x="400" y="15414"/>
                  <a:pt x="275" y="15686"/>
                </a:cubicBezTo>
                <a:lnTo>
                  <a:pt x="46" y="16174"/>
                </a:lnTo>
                <a:lnTo>
                  <a:pt x="345" y="15972"/>
                </a:lnTo>
                <a:cubicBezTo>
                  <a:pt x="509" y="15860"/>
                  <a:pt x="665" y="15819"/>
                  <a:pt x="694" y="15880"/>
                </a:cubicBezTo>
                <a:cubicBezTo>
                  <a:pt x="722" y="15941"/>
                  <a:pt x="627" y="16331"/>
                  <a:pt x="478" y="16747"/>
                </a:cubicBezTo>
                <a:cubicBezTo>
                  <a:pt x="178" y="17582"/>
                  <a:pt x="19" y="18067"/>
                  <a:pt x="2" y="18295"/>
                </a:cubicBezTo>
                <a:cubicBezTo>
                  <a:pt x="-15" y="18523"/>
                  <a:pt x="105" y="18492"/>
                  <a:pt x="357" y="18295"/>
                </a:cubicBezTo>
                <a:cubicBezTo>
                  <a:pt x="512" y="18174"/>
                  <a:pt x="666" y="18126"/>
                  <a:pt x="694" y="18185"/>
                </a:cubicBezTo>
                <a:cubicBezTo>
                  <a:pt x="722" y="18245"/>
                  <a:pt x="682" y="18602"/>
                  <a:pt x="605" y="18985"/>
                </a:cubicBezTo>
                <a:cubicBezTo>
                  <a:pt x="433" y="19842"/>
                  <a:pt x="427" y="19877"/>
                  <a:pt x="586" y="19877"/>
                </a:cubicBezTo>
                <a:cubicBezTo>
                  <a:pt x="762" y="19877"/>
                  <a:pt x="1104" y="19378"/>
                  <a:pt x="1233" y="18926"/>
                </a:cubicBezTo>
                <a:cubicBezTo>
                  <a:pt x="1425" y="18256"/>
                  <a:pt x="1532" y="18708"/>
                  <a:pt x="1430" y="19751"/>
                </a:cubicBezTo>
                <a:cubicBezTo>
                  <a:pt x="1303" y="21052"/>
                  <a:pt x="1312" y="21291"/>
                  <a:pt x="1468" y="21291"/>
                </a:cubicBezTo>
                <a:cubicBezTo>
                  <a:pt x="1578" y="21291"/>
                  <a:pt x="1842" y="20499"/>
                  <a:pt x="2071" y="19498"/>
                </a:cubicBezTo>
                <a:cubicBezTo>
                  <a:pt x="2163" y="19097"/>
                  <a:pt x="2301" y="19610"/>
                  <a:pt x="2363" y="20575"/>
                </a:cubicBezTo>
                <a:cubicBezTo>
                  <a:pt x="2425" y="21556"/>
                  <a:pt x="2436" y="21581"/>
                  <a:pt x="2598" y="21316"/>
                </a:cubicBezTo>
                <a:cubicBezTo>
                  <a:pt x="2689" y="21166"/>
                  <a:pt x="2790" y="20832"/>
                  <a:pt x="2826" y="20575"/>
                </a:cubicBezTo>
                <a:cubicBezTo>
                  <a:pt x="2863" y="20318"/>
                  <a:pt x="2934" y="19961"/>
                  <a:pt x="2985" y="19784"/>
                </a:cubicBezTo>
                <a:cubicBezTo>
                  <a:pt x="3064" y="19508"/>
                  <a:pt x="3099" y="19486"/>
                  <a:pt x="3232" y="19633"/>
                </a:cubicBezTo>
                <a:cubicBezTo>
                  <a:pt x="3364" y="19778"/>
                  <a:pt x="3413" y="19762"/>
                  <a:pt x="3569" y="19507"/>
                </a:cubicBezTo>
                <a:cubicBezTo>
                  <a:pt x="3669" y="19342"/>
                  <a:pt x="3753" y="19129"/>
                  <a:pt x="3753" y="19035"/>
                </a:cubicBezTo>
                <a:cubicBezTo>
                  <a:pt x="3753" y="18822"/>
                  <a:pt x="5142" y="17141"/>
                  <a:pt x="5352" y="17100"/>
                </a:cubicBezTo>
                <a:cubicBezTo>
                  <a:pt x="5571" y="17057"/>
                  <a:pt x="5794" y="16793"/>
                  <a:pt x="5891" y="16452"/>
                </a:cubicBezTo>
                <a:cubicBezTo>
                  <a:pt x="5943" y="16271"/>
                  <a:pt x="6027" y="16181"/>
                  <a:pt x="6114" y="16225"/>
                </a:cubicBezTo>
                <a:cubicBezTo>
                  <a:pt x="6257" y="16298"/>
                  <a:pt x="7035" y="15707"/>
                  <a:pt x="7173" y="15417"/>
                </a:cubicBezTo>
                <a:cubicBezTo>
                  <a:pt x="7216" y="15328"/>
                  <a:pt x="7288" y="15257"/>
                  <a:pt x="7338" y="15257"/>
                </a:cubicBezTo>
                <a:cubicBezTo>
                  <a:pt x="7420" y="15257"/>
                  <a:pt x="8584" y="14549"/>
                  <a:pt x="9998" y="13641"/>
                </a:cubicBezTo>
                <a:cubicBezTo>
                  <a:pt x="10265" y="13470"/>
                  <a:pt x="10559" y="13330"/>
                  <a:pt x="10645" y="13330"/>
                </a:cubicBezTo>
                <a:cubicBezTo>
                  <a:pt x="10834" y="13330"/>
                  <a:pt x="11052" y="12999"/>
                  <a:pt x="10975" y="12834"/>
                </a:cubicBezTo>
                <a:cubicBezTo>
                  <a:pt x="10848" y="12562"/>
                  <a:pt x="11228" y="12387"/>
                  <a:pt x="11895" y="12413"/>
                </a:cubicBezTo>
                <a:cubicBezTo>
                  <a:pt x="12563" y="12439"/>
                  <a:pt x="12592" y="12460"/>
                  <a:pt x="13348" y="13204"/>
                </a:cubicBezTo>
                <a:cubicBezTo>
                  <a:pt x="13838" y="13685"/>
                  <a:pt x="14250" y="13990"/>
                  <a:pt x="14478" y="14037"/>
                </a:cubicBezTo>
                <a:cubicBezTo>
                  <a:pt x="14676" y="14078"/>
                  <a:pt x="14995" y="14165"/>
                  <a:pt x="15183" y="14230"/>
                </a:cubicBezTo>
                <a:cubicBezTo>
                  <a:pt x="15518" y="14348"/>
                  <a:pt x="15818" y="14304"/>
                  <a:pt x="16198" y="14096"/>
                </a:cubicBezTo>
                <a:cubicBezTo>
                  <a:pt x="16606" y="13872"/>
                  <a:pt x="17406" y="13583"/>
                  <a:pt x="17613" y="13583"/>
                </a:cubicBezTo>
                <a:cubicBezTo>
                  <a:pt x="17857" y="13583"/>
                  <a:pt x="18184" y="13246"/>
                  <a:pt x="18184" y="12993"/>
                </a:cubicBezTo>
                <a:cubicBezTo>
                  <a:pt x="18184" y="12751"/>
                  <a:pt x="17105" y="12112"/>
                  <a:pt x="15595" y="11454"/>
                </a:cubicBezTo>
                <a:cubicBezTo>
                  <a:pt x="13790" y="10666"/>
                  <a:pt x="13910" y="10777"/>
                  <a:pt x="14110" y="9964"/>
                </a:cubicBezTo>
                <a:cubicBezTo>
                  <a:pt x="14201" y="9595"/>
                  <a:pt x="14327" y="9276"/>
                  <a:pt x="14389" y="9249"/>
                </a:cubicBezTo>
                <a:cubicBezTo>
                  <a:pt x="14451" y="9221"/>
                  <a:pt x="14503" y="9115"/>
                  <a:pt x="14503" y="9013"/>
                </a:cubicBezTo>
                <a:cubicBezTo>
                  <a:pt x="14503" y="8911"/>
                  <a:pt x="14575" y="8789"/>
                  <a:pt x="14668" y="8744"/>
                </a:cubicBezTo>
                <a:cubicBezTo>
                  <a:pt x="14823" y="8669"/>
                  <a:pt x="15360" y="8035"/>
                  <a:pt x="16350" y="6750"/>
                </a:cubicBezTo>
                <a:cubicBezTo>
                  <a:pt x="16554" y="6485"/>
                  <a:pt x="16788" y="6262"/>
                  <a:pt x="16871" y="6262"/>
                </a:cubicBezTo>
                <a:cubicBezTo>
                  <a:pt x="16953" y="6262"/>
                  <a:pt x="17097" y="6150"/>
                  <a:pt x="17188" y="6009"/>
                </a:cubicBezTo>
                <a:cubicBezTo>
                  <a:pt x="17279" y="5868"/>
                  <a:pt x="17432" y="5748"/>
                  <a:pt x="17524" y="5748"/>
                </a:cubicBezTo>
                <a:cubicBezTo>
                  <a:pt x="17617" y="5748"/>
                  <a:pt x="17740" y="5637"/>
                  <a:pt x="17797" y="5496"/>
                </a:cubicBezTo>
                <a:cubicBezTo>
                  <a:pt x="17864" y="5331"/>
                  <a:pt x="17996" y="5235"/>
                  <a:pt x="18172" y="5235"/>
                </a:cubicBezTo>
                <a:cubicBezTo>
                  <a:pt x="18323" y="5235"/>
                  <a:pt x="18505" y="5147"/>
                  <a:pt x="18571" y="5041"/>
                </a:cubicBezTo>
                <a:cubicBezTo>
                  <a:pt x="18640" y="4932"/>
                  <a:pt x="18850" y="4856"/>
                  <a:pt x="19060" y="4856"/>
                </a:cubicBezTo>
                <a:cubicBezTo>
                  <a:pt x="19451" y="4856"/>
                  <a:pt x="19638" y="4674"/>
                  <a:pt x="19384" y="4545"/>
                </a:cubicBezTo>
                <a:cubicBezTo>
                  <a:pt x="19301" y="4503"/>
                  <a:pt x="19264" y="4407"/>
                  <a:pt x="19301" y="4326"/>
                </a:cubicBezTo>
                <a:cubicBezTo>
                  <a:pt x="19347" y="4227"/>
                  <a:pt x="19589" y="4201"/>
                  <a:pt x="20037" y="4250"/>
                </a:cubicBezTo>
                <a:cubicBezTo>
                  <a:pt x="20403" y="4291"/>
                  <a:pt x="20697" y="4274"/>
                  <a:pt x="20697" y="4217"/>
                </a:cubicBezTo>
                <a:cubicBezTo>
                  <a:pt x="20697" y="4110"/>
                  <a:pt x="19236" y="3830"/>
                  <a:pt x="18692" y="3830"/>
                </a:cubicBezTo>
                <a:cubicBezTo>
                  <a:pt x="18382" y="3830"/>
                  <a:pt x="18198" y="3649"/>
                  <a:pt x="18368" y="3510"/>
                </a:cubicBezTo>
                <a:cubicBezTo>
                  <a:pt x="18421" y="3467"/>
                  <a:pt x="18981" y="3371"/>
                  <a:pt x="19606" y="3299"/>
                </a:cubicBezTo>
                <a:cubicBezTo>
                  <a:pt x="21569" y="3073"/>
                  <a:pt x="21585" y="2952"/>
                  <a:pt x="19663" y="2938"/>
                </a:cubicBezTo>
                <a:cubicBezTo>
                  <a:pt x="18596" y="2930"/>
                  <a:pt x="17878" y="2873"/>
                  <a:pt x="17842" y="2795"/>
                </a:cubicBezTo>
                <a:cubicBezTo>
                  <a:pt x="17771" y="2642"/>
                  <a:pt x="17764" y="2645"/>
                  <a:pt x="18990" y="2298"/>
                </a:cubicBezTo>
                <a:cubicBezTo>
                  <a:pt x="19897" y="2041"/>
                  <a:pt x="21337" y="1260"/>
                  <a:pt x="21097" y="1154"/>
                </a:cubicBezTo>
                <a:cubicBezTo>
                  <a:pt x="21036" y="1126"/>
                  <a:pt x="20244" y="1348"/>
                  <a:pt x="19339" y="1642"/>
                </a:cubicBezTo>
                <a:cubicBezTo>
                  <a:pt x="17765" y="2153"/>
                  <a:pt x="17204" y="2238"/>
                  <a:pt x="17309" y="1961"/>
                </a:cubicBezTo>
                <a:cubicBezTo>
                  <a:pt x="17335" y="1891"/>
                  <a:pt x="17732" y="1637"/>
                  <a:pt x="18184" y="1398"/>
                </a:cubicBezTo>
                <a:cubicBezTo>
                  <a:pt x="18967" y="983"/>
                  <a:pt x="20102" y="78"/>
                  <a:pt x="19936" y="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535" name="pasted-image.jpeg"/>
          <p:cNvPicPr>
            <a:picLocks noChangeAspect="1"/>
          </p:cNvPicPr>
          <p:nvPr/>
        </p:nvPicPr>
        <p:blipFill>
          <a:blip r:embed="rId15">
            <a:extLst/>
          </a:blip>
          <a:srcRect l="15821" t="13730" r="7907" b="10300"/>
          <a:stretch>
            <a:fillRect/>
          </a:stretch>
        </p:blipFill>
        <p:spPr>
          <a:xfrm flipH="1">
            <a:off x="6577359" y="1423495"/>
            <a:ext cx="1320970" cy="101210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123" h="21460" fill="norm" stroke="1" extrusionOk="0">
                <a:moveTo>
                  <a:pt x="19936" y="1"/>
                </a:moveTo>
                <a:cubicBezTo>
                  <a:pt x="19893" y="-19"/>
                  <a:pt x="19099" y="336"/>
                  <a:pt x="18172" y="792"/>
                </a:cubicBezTo>
                <a:cubicBezTo>
                  <a:pt x="15936" y="1890"/>
                  <a:pt x="15014" y="2251"/>
                  <a:pt x="14878" y="2071"/>
                </a:cubicBezTo>
                <a:cubicBezTo>
                  <a:pt x="14802" y="1970"/>
                  <a:pt x="14918" y="1841"/>
                  <a:pt x="15290" y="1608"/>
                </a:cubicBezTo>
                <a:cubicBezTo>
                  <a:pt x="15575" y="1430"/>
                  <a:pt x="15937" y="1128"/>
                  <a:pt x="16096" y="943"/>
                </a:cubicBezTo>
                <a:lnTo>
                  <a:pt x="16388" y="607"/>
                </a:lnTo>
                <a:lnTo>
                  <a:pt x="16052" y="792"/>
                </a:lnTo>
                <a:cubicBezTo>
                  <a:pt x="15866" y="894"/>
                  <a:pt x="15187" y="1290"/>
                  <a:pt x="14548" y="1675"/>
                </a:cubicBezTo>
                <a:cubicBezTo>
                  <a:pt x="13909" y="2061"/>
                  <a:pt x="13146" y="2452"/>
                  <a:pt x="12853" y="2542"/>
                </a:cubicBezTo>
                <a:cubicBezTo>
                  <a:pt x="12303" y="2711"/>
                  <a:pt x="10471" y="3528"/>
                  <a:pt x="9826" y="3889"/>
                </a:cubicBezTo>
                <a:cubicBezTo>
                  <a:pt x="9454" y="4097"/>
                  <a:pt x="9371" y="4259"/>
                  <a:pt x="9185" y="5184"/>
                </a:cubicBezTo>
                <a:cubicBezTo>
                  <a:pt x="9128" y="5471"/>
                  <a:pt x="8913" y="6011"/>
                  <a:pt x="8709" y="6396"/>
                </a:cubicBezTo>
                <a:cubicBezTo>
                  <a:pt x="8415" y="6951"/>
                  <a:pt x="8294" y="7093"/>
                  <a:pt x="8106" y="7069"/>
                </a:cubicBezTo>
                <a:cubicBezTo>
                  <a:pt x="5842" y="6781"/>
                  <a:pt x="6038" y="6757"/>
                  <a:pt x="4191" y="7482"/>
                </a:cubicBezTo>
                <a:cubicBezTo>
                  <a:pt x="2785" y="8033"/>
                  <a:pt x="2641" y="8446"/>
                  <a:pt x="3854" y="8449"/>
                </a:cubicBezTo>
                <a:cubicBezTo>
                  <a:pt x="4380" y="8451"/>
                  <a:pt x="4586" y="8518"/>
                  <a:pt x="5041" y="8845"/>
                </a:cubicBezTo>
                <a:cubicBezTo>
                  <a:pt x="5344" y="9062"/>
                  <a:pt x="5571" y="9287"/>
                  <a:pt x="5542" y="9350"/>
                </a:cubicBezTo>
                <a:cubicBezTo>
                  <a:pt x="5477" y="9491"/>
                  <a:pt x="4960" y="9690"/>
                  <a:pt x="4146" y="9880"/>
                </a:cubicBezTo>
                <a:cubicBezTo>
                  <a:pt x="3587" y="10011"/>
                  <a:pt x="3472" y="10086"/>
                  <a:pt x="3055" y="10654"/>
                </a:cubicBezTo>
                <a:cubicBezTo>
                  <a:pt x="2798" y="11003"/>
                  <a:pt x="2280" y="11879"/>
                  <a:pt x="1900" y="12598"/>
                </a:cubicBezTo>
                <a:cubicBezTo>
                  <a:pt x="1519" y="13317"/>
                  <a:pt x="1047" y="14197"/>
                  <a:pt x="852" y="14550"/>
                </a:cubicBezTo>
                <a:cubicBezTo>
                  <a:pt x="658" y="14903"/>
                  <a:pt x="400" y="15414"/>
                  <a:pt x="275" y="15686"/>
                </a:cubicBezTo>
                <a:lnTo>
                  <a:pt x="46" y="16174"/>
                </a:lnTo>
                <a:lnTo>
                  <a:pt x="345" y="15972"/>
                </a:lnTo>
                <a:cubicBezTo>
                  <a:pt x="509" y="15860"/>
                  <a:pt x="665" y="15819"/>
                  <a:pt x="694" y="15880"/>
                </a:cubicBezTo>
                <a:cubicBezTo>
                  <a:pt x="722" y="15941"/>
                  <a:pt x="627" y="16331"/>
                  <a:pt x="478" y="16747"/>
                </a:cubicBezTo>
                <a:cubicBezTo>
                  <a:pt x="178" y="17582"/>
                  <a:pt x="19" y="18067"/>
                  <a:pt x="2" y="18295"/>
                </a:cubicBezTo>
                <a:cubicBezTo>
                  <a:pt x="-15" y="18523"/>
                  <a:pt x="105" y="18492"/>
                  <a:pt x="357" y="18295"/>
                </a:cubicBezTo>
                <a:cubicBezTo>
                  <a:pt x="512" y="18174"/>
                  <a:pt x="666" y="18126"/>
                  <a:pt x="694" y="18185"/>
                </a:cubicBezTo>
                <a:cubicBezTo>
                  <a:pt x="722" y="18245"/>
                  <a:pt x="682" y="18602"/>
                  <a:pt x="605" y="18985"/>
                </a:cubicBezTo>
                <a:cubicBezTo>
                  <a:pt x="433" y="19842"/>
                  <a:pt x="427" y="19877"/>
                  <a:pt x="586" y="19877"/>
                </a:cubicBezTo>
                <a:cubicBezTo>
                  <a:pt x="762" y="19877"/>
                  <a:pt x="1104" y="19378"/>
                  <a:pt x="1233" y="18926"/>
                </a:cubicBezTo>
                <a:cubicBezTo>
                  <a:pt x="1425" y="18256"/>
                  <a:pt x="1532" y="18708"/>
                  <a:pt x="1430" y="19751"/>
                </a:cubicBezTo>
                <a:cubicBezTo>
                  <a:pt x="1303" y="21052"/>
                  <a:pt x="1312" y="21291"/>
                  <a:pt x="1468" y="21291"/>
                </a:cubicBezTo>
                <a:cubicBezTo>
                  <a:pt x="1578" y="21291"/>
                  <a:pt x="1842" y="20499"/>
                  <a:pt x="2071" y="19498"/>
                </a:cubicBezTo>
                <a:cubicBezTo>
                  <a:pt x="2163" y="19097"/>
                  <a:pt x="2301" y="19610"/>
                  <a:pt x="2363" y="20575"/>
                </a:cubicBezTo>
                <a:cubicBezTo>
                  <a:pt x="2425" y="21556"/>
                  <a:pt x="2436" y="21581"/>
                  <a:pt x="2598" y="21316"/>
                </a:cubicBezTo>
                <a:cubicBezTo>
                  <a:pt x="2689" y="21166"/>
                  <a:pt x="2790" y="20832"/>
                  <a:pt x="2826" y="20575"/>
                </a:cubicBezTo>
                <a:cubicBezTo>
                  <a:pt x="2863" y="20318"/>
                  <a:pt x="2934" y="19961"/>
                  <a:pt x="2985" y="19784"/>
                </a:cubicBezTo>
                <a:cubicBezTo>
                  <a:pt x="3064" y="19508"/>
                  <a:pt x="3099" y="19486"/>
                  <a:pt x="3232" y="19633"/>
                </a:cubicBezTo>
                <a:cubicBezTo>
                  <a:pt x="3364" y="19778"/>
                  <a:pt x="3413" y="19762"/>
                  <a:pt x="3569" y="19507"/>
                </a:cubicBezTo>
                <a:cubicBezTo>
                  <a:pt x="3669" y="19342"/>
                  <a:pt x="3753" y="19129"/>
                  <a:pt x="3753" y="19035"/>
                </a:cubicBezTo>
                <a:cubicBezTo>
                  <a:pt x="3753" y="18822"/>
                  <a:pt x="5142" y="17141"/>
                  <a:pt x="5352" y="17100"/>
                </a:cubicBezTo>
                <a:cubicBezTo>
                  <a:pt x="5571" y="17057"/>
                  <a:pt x="5794" y="16793"/>
                  <a:pt x="5891" y="16452"/>
                </a:cubicBezTo>
                <a:cubicBezTo>
                  <a:pt x="5943" y="16271"/>
                  <a:pt x="6027" y="16181"/>
                  <a:pt x="6114" y="16225"/>
                </a:cubicBezTo>
                <a:cubicBezTo>
                  <a:pt x="6257" y="16298"/>
                  <a:pt x="7035" y="15707"/>
                  <a:pt x="7173" y="15417"/>
                </a:cubicBezTo>
                <a:cubicBezTo>
                  <a:pt x="7216" y="15328"/>
                  <a:pt x="7288" y="15257"/>
                  <a:pt x="7338" y="15257"/>
                </a:cubicBezTo>
                <a:cubicBezTo>
                  <a:pt x="7420" y="15257"/>
                  <a:pt x="8584" y="14549"/>
                  <a:pt x="9998" y="13641"/>
                </a:cubicBezTo>
                <a:cubicBezTo>
                  <a:pt x="10265" y="13470"/>
                  <a:pt x="10559" y="13330"/>
                  <a:pt x="10645" y="13330"/>
                </a:cubicBezTo>
                <a:cubicBezTo>
                  <a:pt x="10834" y="13330"/>
                  <a:pt x="11052" y="12999"/>
                  <a:pt x="10975" y="12834"/>
                </a:cubicBezTo>
                <a:cubicBezTo>
                  <a:pt x="10848" y="12562"/>
                  <a:pt x="11228" y="12387"/>
                  <a:pt x="11895" y="12413"/>
                </a:cubicBezTo>
                <a:cubicBezTo>
                  <a:pt x="12563" y="12439"/>
                  <a:pt x="12592" y="12460"/>
                  <a:pt x="13348" y="13204"/>
                </a:cubicBezTo>
                <a:cubicBezTo>
                  <a:pt x="13838" y="13685"/>
                  <a:pt x="14250" y="13990"/>
                  <a:pt x="14478" y="14037"/>
                </a:cubicBezTo>
                <a:cubicBezTo>
                  <a:pt x="14676" y="14078"/>
                  <a:pt x="14995" y="14165"/>
                  <a:pt x="15183" y="14230"/>
                </a:cubicBezTo>
                <a:cubicBezTo>
                  <a:pt x="15518" y="14348"/>
                  <a:pt x="15818" y="14304"/>
                  <a:pt x="16198" y="14096"/>
                </a:cubicBezTo>
                <a:cubicBezTo>
                  <a:pt x="16606" y="13872"/>
                  <a:pt x="17406" y="13583"/>
                  <a:pt x="17613" y="13583"/>
                </a:cubicBezTo>
                <a:cubicBezTo>
                  <a:pt x="17857" y="13583"/>
                  <a:pt x="18184" y="13246"/>
                  <a:pt x="18184" y="12993"/>
                </a:cubicBezTo>
                <a:cubicBezTo>
                  <a:pt x="18184" y="12751"/>
                  <a:pt x="17105" y="12112"/>
                  <a:pt x="15595" y="11454"/>
                </a:cubicBezTo>
                <a:cubicBezTo>
                  <a:pt x="13790" y="10666"/>
                  <a:pt x="13910" y="10777"/>
                  <a:pt x="14110" y="9964"/>
                </a:cubicBezTo>
                <a:cubicBezTo>
                  <a:pt x="14201" y="9595"/>
                  <a:pt x="14327" y="9276"/>
                  <a:pt x="14389" y="9249"/>
                </a:cubicBezTo>
                <a:cubicBezTo>
                  <a:pt x="14451" y="9221"/>
                  <a:pt x="14503" y="9115"/>
                  <a:pt x="14503" y="9013"/>
                </a:cubicBezTo>
                <a:cubicBezTo>
                  <a:pt x="14503" y="8911"/>
                  <a:pt x="14575" y="8789"/>
                  <a:pt x="14668" y="8744"/>
                </a:cubicBezTo>
                <a:cubicBezTo>
                  <a:pt x="14823" y="8669"/>
                  <a:pt x="15360" y="8035"/>
                  <a:pt x="16350" y="6750"/>
                </a:cubicBezTo>
                <a:cubicBezTo>
                  <a:pt x="16554" y="6485"/>
                  <a:pt x="16788" y="6262"/>
                  <a:pt x="16871" y="6262"/>
                </a:cubicBezTo>
                <a:cubicBezTo>
                  <a:pt x="16953" y="6262"/>
                  <a:pt x="17097" y="6150"/>
                  <a:pt x="17188" y="6009"/>
                </a:cubicBezTo>
                <a:cubicBezTo>
                  <a:pt x="17279" y="5868"/>
                  <a:pt x="17432" y="5748"/>
                  <a:pt x="17524" y="5748"/>
                </a:cubicBezTo>
                <a:cubicBezTo>
                  <a:pt x="17617" y="5748"/>
                  <a:pt x="17740" y="5637"/>
                  <a:pt x="17797" y="5496"/>
                </a:cubicBezTo>
                <a:cubicBezTo>
                  <a:pt x="17864" y="5331"/>
                  <a:pt x="17996" y="5235"/>
                  <a:pt x="18172" y="5235"/>
                </a:cubicBezTo>
                <a:cubicBezTo>
                  <a:pt x="18323" y="5235"/>
                  <a:pt x="18505" y="5147"/>
                  <a:pt x="18571" y="5041"/>
                </a:cubicBezTo>
                <a:cubicBezTo>
                  <a:pt x="18640" y="4932"/>
                  <a:pt x="18850" y="4856"/>
                  <a:pt x="19060" y="4856"/>
                </a:cubicBezTo>
                <a:cubicBezTo>
                  <a:pt x="19451" y="4856"/>
                  <a:pt x="19638" y="4674"/>
                  <a:pt x="19384" y="4545"/>
                </a:cubicBezTo>
                <a:cubicBezTo>
                  <a:pt x="19301" y="4503"/>
                  <a:pt x="19264" y="4407"/>
                  <a:pt x="19301" y="4326"/>
                </a:cubicBezTo>
                <a:cubicBezTo>
                  <a:pt x="19347" y="4227"/>
                  <a:pt x="19589" y="4201"/>
                  <a:pt x="20037" y="4250"/>
                </a:cubicBezTo>
                <a:cubicBezTo>
                  <a:pt x="20403" y="4291"/>
                  <a:pt x="20697" y="4274"/>
                  <a:pt x="20697" y="4217"/>
                </a:cubicBezTo>
                <a:cubicBezTo>
                  <a:pt x="20697" y="4110"/>
                  <a:pt x="19236" y="3830"/>
                  <a:pt x="18692" y="3830"/>
                </a:cubicBezTo>
                <a:cubicBezTo>
                  <a:pt x="18382" y="3830"/>
                  <a:pt x="18198" y="3649"/>
                  <a:pt x="18368" y="3510"/>
                </a:cubicBezTo>
                <a:cubicBezTo>
                  <a:pt x="18421" y="3467"/>
                  <a:pt x="18981" y="3371"/>
                  <a:pt x="19606" y="3299"/>
                </a:cubicBezTo>
                <a:cubicBezTo>
                  <a:pt x="21569" y="3073"/>
                  <a:pt x="21585" y="2952"/>
                  <a:pt x="19663" y="2938"/>
                </a:cubicBezTo>
                <a:cubicBezTo>
                  <a:pt x="18596" y="2930"/>
                  <a:pt x="17878" y="2873"/>
                  <a:pt x="17842" y="2795"/>
                </a:cubicBezTo>
                <a:cubicBezTo>
                  <a:pt x="17771" y="2642"/>
                  <a:pt x="17764" y="2645"/>
                  <a:pt x="18990" y="2298"/>
                </a:cubicBezTo>
                <a:cubicBezTo>
                  <a:pt x="19897" y="2041"/>
                  <a:pt x="21337" y="1260"/>
                  <a:pt x="21097" y="1154"/>
                </a:cubicBezTo>
                <a:cubicBezTo>
                  <a:pt x="21036" y="1126"/>
                  <a:pt x="20244" y="1348"/>
                  <a:pt x="19339" y="1642"/>
                </a:cubicBezTo>
                <a:cubicBezTo>
                  <a:pt x="17765" y="2153"/>
                  <a:pt x="17204" y="2238"/>
                  <a:pt x="17309" y="1961"/>
                </a:cubicBezTo>
                <a:cubicBezTo>
                  <a:pt x="17335" y="1891"/>
                  <a:pt x="17732" y="1637"/>
                  <a:pt x="18184" y="1398"/>
                </a:cubicBezTo>
                <a:cubicBezTo>
                  <a:pt x="18967" y="983"/>
                  <a:pt x="20102" y="78"/>
                  <a:pt x="19936" y="1"/>
                </a:cubicBezTo>
                <a:close/>
              </a:path>
            </a:pathLst>
          </a:cu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"/>
                            </p:stCondLst>
                            <p:childTnLst>
                              <p:par>
                                <p:cTn id="8" presetClass="entr" nodeType="afterEffect" presetSubtype="0" presetID="1" grpId="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9" fill="hold"/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Class="entr" nodeType="afterEffect" presetSubtype="0" presetID="1" grpId="3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"/>
                            </p:stCondLst>
                            <p:childTnLst>
                              <p:par>
                                <p:cTn id="14" presetClass="entr" nodeType="afterEffect" presetSubtype="0" presetID="1" grpId="4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400"/>
                            </p:stCondLst>
                            <p:childTnLst>
                              <p:par>
                                <p:cTn id="17" presetClass="entr" nodeType="afterEffect" presetSubtype="0" presetID="1" grpId="5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Class="entr" nodeType="afterEffect" presetSubtype="0" presetID="1" grpId="6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Class="entr" nodeType="afterEffect" presetSubtype="0" presetID="1" grpId="7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00"/>
                            </p:stCondLst>
                            <p:childTnLst>
                              <p:par>
                                <p:cTn id="26" presetClass="entr" nodeType="afterEffect" presetSubtype="0" presetID="1" grpId="8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00"/>
                            </p:stCondLst>
                            <p:childTnLst>
                              <p:par>
                                <p:cTn id="29" presetClass="entr" nodeType="afterEffect" presetSubtype="0" presetID="1" grpId="9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Class="entr" nodeType="afterEffect" presetSubtype="0" presetID="1" grpId="10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Class="entr" nodeType="afterEffect" presetSubtype="0" presetID="1" grpId="11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100"/>
                            </p:stCondLst>
                            <p:childTnLst>
                              <p:par>
                                <p:cTn id="38" presetClass="entr" nodeType="afterEffect" presetSubtype="0" presetID="1" grpId="12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200"/>
                            </p:stCondLst>
                            <p:childTnLst>
                              <p:par>
                                <p:cTn id="41" presetClass="entr" nodeType="afterEffect" presetSubtype="0" presetID="1" grpId="13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2" fill="hold"/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300"/>
                            </p:stCondLst>
                            <p:childTnLst>
                              <p:par>
                                <p:cTn id="44" presetClass="entr" nodeType="afterEffect" presetSubtype="0" presetID="1" grpId="14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5" fill="hold"/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0"/>
                            </p:stCondLst>
                            <p:childTnLst>
                              <p:par>
                                <p:cTn id="47" presetClass="entr" nodeType="afterEffect" presetSubtype="0" presetID="1" grpId="15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8" fill="hold"/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Class="entr" nodeType="afterEffect" presetSubtype="0" presetID="1" grpId="16" fill="hold">
                                  <p:stCondLst>
                                    <p:cond delay="10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51" fill="hold"/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23" grpId="11"/>
      <p:bldP build="whole" bldLvl="1" animBg="1" rev="0" advAuto="0" spid="531" grpId="9"/>
      <p:bldP build="whole" bldLvl="1" animBg="1" rev="0" advAuto="0" spid="521" grpId="14"/>
      <p:bldP build="whole" bldLvl="1" animBg="1" rev="0" advAuto="0" spid="524" grpId="4"/>
      <p:bldP build="whole" bldLvl="1" animBg="1" rev="0" advAuto="0" spid="528" grpId="8"/>
      <p:bldP build="whole" bldLvl="1" animBg="1" rev="0" advAuto="0" spid="535" grpId="16"/>
      <p:bldP build="whole" bldLvl="1" animBg="1" rev="0" advAuto="0" spid="522" grpId="5"/>
      <p:bldP build="whole" bldLvl="1" animBg="1" rev="0" advAuto="0" spid="515" grpId="12"/>
      <p:bldP build="whole" bldLvl="1" animBg="1" rev="0" advAuto="0" spid="532" grpId="10"/>
      <p:bldP build="whole" bldLvl="1" animBg="1" rev="0" advAuto="0" spid="527" grpId="3"/>
      <p:bldP build="whole" bldLvl="1" animBg="1" rev="0" advAuto="0" spid="533" grpId="7"/>
      <p:bldP build="whole" bldLvl="1" animBg="1" rev="0" advAuto="0" spid="520" grpId="1"/>
      <p:bldP build="whole" bldLvl="1" animBg="1" rev="0" advAuto="0" spid="525" grpId="13"/>
      <p:bldP build="whole" bldLvl="1" animBg="1" rev="0" advAuto="0" spid="526" grpId="2"/>
      <p:bldP build="whole" bldLvl="1" animBg="1" rev="0" advAuto="0" spid="530" grpId="6"/>
      <p:bldP build="whole" bldLvl="1" animBg="1" rev="0" advAuto="0" spid="534" grpId="15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Shape 537"/>
          <p:cNvSpPr/>
          <p:nvPr/>
        </p:nvSpPr>
        <p:spPr>
          <a:xfrm>
            <a:off x="2333173" y="848835"/>
            <a:ext cx="1215391" cy="662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/>
            <a:r>
              <a:t>总之…</a:t>
            </a:r>
          </a:p>
        </p:txBody>
      </p:sp>
      <p:pic>
        <p:nvPicPr>
          <p:cNvPr id="538" name="pasted-image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9019" y="633390"/>
            <a:ext cx="821311" cy="789032"/>
          </a:xfrm>
          <a:prstGeom prst="rect">
            <a:avLst/>
          </a:prstGeom>
          <a:ln w="12700">
            <a:miter lim="400000"/>
          </a:ln>
        </p:spPr>
      </p:pic>
      <p:sp>
        <p:nvSpPr>
          <p:cNvPr id="539" name="Shape 539"/>
          <p:cNvSpPr/>
          <p:nvPr/>
        </p:nvSpPr>
        <p:spPr>
          <a:xfrm>
            <a:off x="2356154" y="1857364"/>
            <a:ext cx="2459011" cy="167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/>
          <a:p>
            <a:pPr/>
            <a:r>
              <a:t>我喜欢开源</a:t>
            </a:r>
          </a:p>
          <a:p>
            <a:pPr/>
            <a:r>
              <a:t>做开源不容易</a:t>
            </a:r>
          </a:p>
          <a:p>
            <a:pPr/>
            <a:r>
              <a:t>我们一直在努力</a:t>
            </a:r>
          </a:p>
          <a:p>
            <a:pPr/>
            <a:r>
              <a:t>希望更多的人一起努力</a:t>
            </a:r>
          </a:p>
          <a:p>
            <a:pPr/>
            <a:r>
              <a:t>感谢大家</a:t>
            </a:r>
          </a:p>
        </p:txBody>
      </p:sp>
      <p:sp>
        <p:nvSpPr>
          <p:cNvPr id="540" name="Shape 540"/>
          <p:cNvSpPr/>
          <p:nvPr>
            <p:ph type="title"/>
          </p:nvPr>
        </p:nvSpPr>
        <p:spPr>
          <a:xfrm>
            <a:off x="2335590" y="3612671"/>
            <a:ext cx="10515601" cy="1325564"/>
          </a:xfrm>
          <a:prstGeom prst="rect">
            <a:avLst/>
          </a:prstGeom>
        </p:spPr>
        <p:txBody>
          <a:bodyPr/>
          <a:lstStyle/>
          <a:p>
            <a:pPr/>
            <a:r>
              <a:t>https://about.me/dujinfang</a:t>
            </a:r>
          </a:p>
        </p:txBody>
      </p:sp>
      <p:pic>
        <p:nvPicPr>
          <p:cNvPr id="541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9653" y="4048981"/>
            <a:ext cx="452944" cy="452944"/>
          </a:xfrm>
          <a:prstGeom prst="rect">
            <a:avLst/>
          </a:prstGeom>
          <a:ln w="12700">
            <a:miter lim="400000"/>
          </a:ln>
        </p:spPr>
      </p:pic>
      <p:pic>
        <p:nvPicPr>
          <p:cNvPr id="542" name="fscn-2-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92797" y="4073474"/>
            <a:ext cx="403959" cy="4039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5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5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5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5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entr" nodeType="after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after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nodeType="afterEffect" presetSubtype="0" presetID="1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40" grpId="3"/>
      <p:bldP build="whole" bldLvl="1" animBg="1" rev="0" advAuto="0" spid="541" grpId="4"/>
      <p:bldP build="p" bldLvl="5" animBg="1" rev="0" advAuto="0" spid="539" grpId="1"/>
      <p:bldP build="whole" bldLvl="1" animBg="1" rev="0" advAuto="0" spid="542" grpId="2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Shape 544"/>
          <p:cNvSpPr/>
          <p:nvPr>
            <p:ph type="title"/>
          </p:nvPr>
        </p:nvSpPr>
        <p:spPr>
          <a:xfrm>
            <a:off x="2528307" y="2016528"/>
            <a:ext cx="10515601" cy="1325564"/>
          </a:xfrm>
          <a:prstGeom prst="rect">
            <a:avLst/>
          </a:prstGeom>
        </p:spPr>
        <p:txBody>
          <a:bodyPr/>
          <a:lstStyle/>
          <a:p>
            <a:pPr/>
            <a:r>
              <a:t>https://about.me/dujinfang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/>
        </p:nvSpPr>
        <p:spPr>
          <a:xfrm>
            <a:off x="4077661" y="1191017"/>
            <a:ext cx="4036678" cy="38506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3200"/>
            </a:pPr>
            <a:r>
              <a:t>Redhat</a:t>
            </a:r>
          </a:p>
          <a:p>
            <a:pPr>
              <a:defRPr sz="3200"/>
            </a:pPr>
            <a:r>
              <a:t>Slackware</a:t>
            </a:r>
          </a:p>
          <a:p>
            <a:pPr>
              <a:defRPr sz="3200"/>
            </a:pPr>
            <a:r>
              <a:t>Bluepoint</a:t>
            </a:r>
          </a:p>
          <a:p>
            <a:pPr>
              <a:defRPr sz="3200"/>
            </a:pPr>
            <a:r>
              <a:t>Turbo Linux</a:t>
            </a:r>
          </a:p>
          <a:p>
            <a:pPr>
              <a:defRPr sz="3200"/>
            </a:pPr>
            <a:r>
              <a:t>Magic Linux</a:t>
            </a:r>
          </a:p>
          <a:p>
            <a:pPr>
              <a:defRPr sz="3200"/>
            </a:pPr>
            <a:r>
              <a:t>Mandrake Linux</a:t>
            </a:r>
          </a:p>
          <a:p>
            <a:pPr>
              <a:defRPr sz="3200"/>
            </a:pPr>
            <a:r>
              <a:t>Debian</a:t>
            </a:r>
          </a:p>
          <a:p>
            <a:pPr>
              <a:defRPr sz="3200"/>
            </a:pPr>
            <a:r>
              <a:t>Ubuntu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nodeType="with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1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1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1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91" grpId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3" name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67630" y="2528811"/>
            <a:ext cx="3175001" cy="762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asted-image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70082" y="2367441"/>
            <a:ext cx="1841501" cy="749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